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7" r:id="rId27"/>
    <p:sldId id="286" r:id="rId28"/>
    <p:sldId id="285" r:id="rId29"/>
    <p:sldId id="288" r:id="rId30"/>
    <p:sldId id="282" r:id="rId31"/>
    <p:sldId id="289" r:id="rId32"/>
    <p:sldId id="29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5" r:id="rId66"/>
    <p:sldId id="323" r:id="rId67"/>
    <p:sldId id="324" r:id="rId68"/>
    <p:sldId id="326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88" y="34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e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e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emf"/><Relationship Id="rId1" Type="http://schemas.openxmlformats.org/officeDocument/2006/relationships/image" Target="../media/image243.wmf"/><Relationship Id="rId4" Type="http://schemas.openxmlformats.org/officeDocument/2006/relationships/image" Target="../media/image2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CF8B-8CB2-4227-8818-D13CBA41614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401D-6711-4A7E-A517-8043311BF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8C1656-036D-4642-8568-82746EF14DE2}" type="slidenum">
              <a:rPr lang="en-US" altLang="en-US" sz="1300"/>
              <a:pPr eaLnBrk="1" hangingPunct="1"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F07BF-51E7-4317-ABBF-15E57065F101}" type="slidenum">
              <a:rPr lang="en-US" altLang="en-US" sz="1300"/>
              <a:pPr eaLnBrk="1" hangingPunct="1"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6FDC8C-55A1-4C22-8DBF-457C0EE66C2F}" type="slidenum">
              <a:rPr lang="en-US" altLang="en-US" sz="1300"/>
              <a:pPr eaLnBrk="1" hangingPunct="1"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C8691-0E1E-49F6-B9D8-3EE05E8CB0FD}" type="slidenum">
              <a:rPr lang="en-US" altLang="en-US" sz="1300"/>
              <a:pPr eaLnBrk="1" hangingPunct="1">
                <a:spcBef>
                  <a:spcPct val="0"/>
                </a:spcBef>
              </a:pPr>
              <a:t>45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62312C-3FF7-4AA3-97F0-E51BECEC6B34}" type="slidenum">
              <a:rPr lang="en-US" altLang="en-US" sz="1300"/>
              <a:pPr eaLnBrk="1" hangingPunct="1">
                <a:spcBef>
                  <a:spcPct val="0"/>
                </a:spcBef>
              </a:pPr>
              <a:t>56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D1252E-76EE-4600-A001-FE09E0509410}" type="slidenum">
              <a:rPr lang="en-US" altLang="en-US" sz="1300"/>
              <a:pPr eaLnBrk="1" hangingPunct="1">
                <a:spcBef>
                  <a:spcPct val="0"/>
                </a:spcBef>
              </a:pPr>
              <a:t>58</a:t>
            </a:fld>
            <a:endParaRPr lang="en-U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6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36BB-B790-4920-9BEB-687DE084A1A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B40D-ED26-474E-AB13-3E0B54F59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1.png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3.png"/><Relationship Id="rId7" Type="http://schemas.openxmlformats.org/officeDocument/2006/relationships/image" Target="../media/image65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emf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5" Type="http://schemas.openxmlformats.org/officeDocument/2006/relationships/image" Target="../media/image8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91.png"/><Relationship Id="rId7" Type="http://schemas.openxmlformats.org/officeDocument/2006/relationships/image" Target="../media/image93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7.emf"/><Relationship Id="rId7" Type="http://schemas.openxmlformats.org/officeDocument/2006/relationships/image" Target="../media/image111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Relationship Id="rId9" Type="http://schemas.openxmlformats.org/officeDocument/2006/relationships/image" Target="../media/image1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8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28.emf"/><Relationship Id="rId7" Type="http://schemas.openxmlformats.org/officeDocument/2006/relationships/image" Target="../media/image131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image" Target="../media/image134.png"/><Relationship Id="rId4" Type="http://schemas.openxmlformats.org/officeDocument/2006/relationships/image" Target="../media/image129.emf"/><Relationship Id="rId9" Type="http://schemas.openxmlformats.org/officeDocument/2006/relationships/image" Target="../media/image13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5.emf"/><Relationship Id="rId7" Type="http://schemas.openxmlformats.org/officeDocument/2006/relationships/image" Target="../media/image136.png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image" Target="../media/image157.png"/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12" Type="http://schemas.openxmlformats.org/officeDocument/2006/relationships/image" Target="../media/image156.png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11" Type="http://schemas.openxmlformats.org/officeDocument/2006/relationships/image" Target="../media/image155.png"/><Relationship Id="rId5" Type="http://schemas.openxmlformats.org/officeDocument/2006/relationships/image" Target="../media/image140.emf"/><Relationship Id="rId10" Type="http://schemas.openxmlformats.org/officeDocument/2006/relationships/image" Target="../media/image145.emf"/><Relationship Id="rId4" Type="http://schemas.openxmlformats.org/officeDocument/2006/relationships/image" Target="../media/image139.emf"/><Relationship Id="rId9" Type="http://schemas.openxmlformats.org/officeDocument/2006/relationships/image" Target="../media/image144.emf"/><Relationship Id="rId14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5" Type="http://schemas.openxmlformats.org/officeDocument/2006/relationships/image" Target="../media/image149.emf"/><Relationship Id="rId4" Type="http://schemas.openxmlformats.org/officeDocument/2006/relationships/image" Target="../media/image14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7" Type="http://schemas.openxmlformats.org/officeDocument/2006/relationships/image" Target="../media/image147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58.emf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57.emf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60.emf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59.emf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62.emf"/><Relationship Id="rId7" Type="http://schemas.openxmlformats.org/officeDocument/2006/relationships/image" Target="../media/image190.png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64.emf"/><Relationship Id="rId4" Type="http://schemas.openxmlformats.org/officeDocument/2006/relationships/image" Target="../media/image163.emf"/><Relationship Id="rId9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66.emf"/><Relationship Id="rId7" Type="http://schemas.openxmlformats.org/officeDocument/2006/relationships/image" Target="../media/image19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image" Target="../media/image211.png"/><Relationship Id="rId21" Type="http://schemas.openxmlformats.org/officeDocument/2006/relationships/image" Target="../media/image224.png"/><Relationship Id="rId7" Type="http://schemas.openxmlformats.org/officeDocument/2006/relationships/image" Target="../media/image215.png"/><Relationship Id="rId12" Type="http://schemas.openxmlformats.org/officeDocument/2006/relationships/image" Target="../media/image300.png"/><Relationship Id="rId17" Type="http://schemas.openxmlformats.org/officeDocument/2006/relationships/image" Target="../media/image221.png"/><Relationship Id="rId2" Type="http://schemas.openxmlformats.org/officeDocument/2006/relationships/image" Target="../media/image210.png"/><Relationship Id="rId16" Type="http://schemas.openxmlformats.org/officeDocument/2006/relationships/image" Target="../media/image220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image" Target="../media/image310.png"/><Relationship Id="rId5" Type="http://schemas.openxmlformats.org/officeDocument/2006/relationships/image" Target="../media/image213.png"/><Relationship Id="rId15" Type="http://schemas.openxmlformats.org/officeDocument/2006/relationships/image" Target="../media/image219.png"/><Relationship Id="rId10" Type="http://schemas.openxmlformats.org/officeDocument/2006/relationships/image" Target="../media/image321.png"/><Relationship Id="rId19" Type="http://schemas.openxmlformats.org/officeDocument/2006/relationships/image" Target="../media/image223.png"/><Relationship Id="rId4" Type="http://schemas.openxmlformats.org/officeDocument/2006/relationships/image" Target="../media/image212.png"/><Relationship Id="rId9" Type="http://schemas.openxmlformats.org/officeDocument/2006/relationships/image" Target="../media/image290.png"/><Relationship Id="rId14" Type="http://schemas.openxmlformats.org/officeDocument/2006/relationships/image" Target="../media/image218.png"/><Relationship Id="rId22" Type="http://schemas.openxmlformats.org/officeDocument/2006/relationships/image" Target="../media/image2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26.png"/><Relationship Id="rId7" Type="http://schemas.openxmlformats.org/officeDocument/2006/relationships/image" Target="../media/image220.png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230.png"/><Relationship Id="rId4" Type="http://schemas.openxmlformats.org/officeDocument/2006/relationships/image" Target="../media/image165.png"/><Relationship Id="rId9" Type="http://schemas.openxmlformats.org/officeDocument/2006/relationships/image" Target="../media/image2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26" Type="http://schemas.openxmlformats.org/officeDocument/2006/relationships/image" Target="../media/image239.png"/><Relationship Id="rId3" Type="http://schemas.openxmlformats.org/officeDocument/2006/relationships/image" Target="../media/image232.png"/><Relationship Id="rId7" Type="http://schemas.openxmlformats.org/officeDocument/2006/relationships/image" Target="../media/image235.png"/><Relationship Id="rId12" Type="http://schemas.openxmlformats.org/officeDocument/2006/relationships/image" Target="../media/image238.png"/><Relationship Id="rId25" Type="http://schemas.openxmlformats.org/officeDocument/2006/relationships/image" Target="../media/image300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37.png"/><Relationship Id="rId24" Type="http://schemas.openxmlformats.org/officeDocument/2006/relationships/image" Target="../media/image3100.png"/><Relationship Id="rId5" Type="http://schemas.openxmlformats.org/officeDocument/2006/relationships/image" Target="../media/image234.png"/><Relationship Id="rId23" Type="http://schemas.openxmlformats.org/officeDocument/2006/relationships/image" Target="../media/image320.png"/><Relationship Id="rId10" Type="http://schemas.openxmlformats.org/officeDocument/2006/relationships/image" Target="../media/image224.png"/><Relationship Id="rId4" Type="http://schemas.openxmlformats.org/officeDocument/2006/relationships/image" Target="../media/image233.png"/><Relationship Id="rId9" Type="http://schemas.openxmlformats.org/officeDocument/2006/relationships/image" Target="../media/image217.png"/><Relationship Id="rId22" Type="http://schemas.openxmlformats.org/officeDocument/2006/relationships/image" Target="../media/image29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9.emf"/><Relationship Id="rId3" Type="http://schemas.openxmlformats.org/officeDocument/2006/relationships/image" Target="../media/image231.png"/><Relationship Id="rId7" Type="http://schemas.openxmlformats.org/officeDocument/2006/relationships/image" Target="../media/image174.wmf"/><Relationship Id="rId12" Type="http://schemas.openxmlformats.org/officeDocument/2006/relationships/image" Target="../media/image247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6.wmf"/><Relationship Id="rId5" Type="http://schemas.openxmlformats.org/officeDocument/2006/relationships/image" Target="../media/image24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2.png"/><Relationship Id="rId9" Type="http://schemas.openxmlformats.org/officeDocument/2006/relationships/image" Target="../media/image175.wmf"/><Relationship Id="rId14" Type="http://schemas.openxmlformats.org/officeDocument/2006/relationships/image" Target="../media/image17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67.e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9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emf"/><Relationship Id="rId4" Type="http://schemas.openxmlformats.org/officeDocument/2006/relationships/image" Target="../media/image18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9.emf"/><Relationship Id="rId3" Type="http://schemas.openxmlformats.org/officeDocument/2006/relationships/image" Target="../media/image266.png"/><Relationship Id="rId7" Type="http://schemas.openxmlformats.org/officeDocument/2006/relationships/image" Target="../media/image174.wmf"/><Relationship Id="rId12" Type="http://schemas.openxmlformats.org/officeDocument/2006/relationships/image" Target="../media/image268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6.wmf"/><Relationship Id="rId5" Type="http://schemas.openxmlformats.org/officeDocument/2006/relationships/image" Target="../media/image24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7.png"/><Relationship Id="rId9" Type="http://schemas.openxmlformats.org/officeDocument/2006/relationships/image" Target="../media/image175.wmf"/><Relationship Id="rId14" Type="http://schemas.openxmlformats.org/officeDocument/2006/relationships/image" Target="../media/image177.wmf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.png"/><Relationship Id="rId18" Type="http://schemas.openxmlformats.org/officeDocument/2006/relationships/image" Target="../media/image3000.png"/><Relationship Id="rId21" Type="http://schemas.openxmlformats.org/officeDocument/2006/relationships/image" Target="../media/image84.png"/><Relationship Id="rId25" Type="http://schemas.openxmlformats.org/officeDocument/2006/relationships/image" Target="../media/image235.png"/><Relationship Id="rId17" Type="http://schemas.openxmlformats.org/officeDocument/2006/relationships/image" Target="../media/image3100.png"/><Relationship Id="rId20" Type="http://schemas.openxmlformats.org/officeDocument/2006/relationships/image" Target="../media/image83.png"/><Relationship Id="rId29" Type="http://schemas.openxmlformats.org/officeDocument/2006/relationships/image" Target="../media/image236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9.png"/><Relationship Id="rId23" Type="http://schemas.openxmlformats.org/officeDocument/2006/relationships/image" Target="../media/image234.png"/><Relationship Id="rId28" Type="http://schemas.openxmlformats.org/officeDocument/2006/relationships/image" Target="../media/image237.png"/><Relationship Id="rId15" Type="http://schemas.openxmlformats.org/officeDocument/2006/relationships/image" Target="../media/image2900.png"/><Relationship Id="rId31" Type="http://schemas.openxmlformats.org/officeDocument/2006/relationships/image" Target="../media/image239.png"/><Relationship Id="rId22" Type="http://schemas.openxmlformats.org/officeDocument/2006/relationships/image" Target="../media/image269.png"/><Relationship Id="rId27" Type="http://schemas.openxmlformats.org/officeDocument/2006/relationships/image" Target="../media/image224.png"/><Relationship Id="rId30" Type="http://schemas.openxmlformats.org/officeDocument/2006/relationships/image" Target="../media/image23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201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5.wmf"/><Relationship Id="rId11" Type="http://schemas.openxmlformats.org/officeDocument/2006/relationships/image" Target="../media/image20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7.wmf"/><Relationship Id="rId4" Type="http://schemas.openxmlformats.org/officeDocument/2006/relationships/image" Target="../media/image204.png"/><Relationship Id="rId9" Type="http://schemas.openxmlformats.org/officeDocument/2006/relationships/oleObject" Target="../embeddings/oleObject10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42.png"/><Relationship Id="rId3" Type="http://schemas.openxmlformats.org/officeDocument/2006/relationships/image" Target="../media/image227.png"/><Relationship Id="rId7" Type="http://schemas.openxmlformats.org/officeDocument/2006/relationships/image" Target="../media/image206.wmf"/><Relationship Id="rId12" Type="http://schemas.openxmlformats.org/officeDocument/2006/relationships/image" Target="../media/image2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0.png"/><Relationship Id="rId10" Type="http://schemas.openxmlformats.org/officeDocument/2006/relationships/image" Target="../media/image241.png"/><Relationship Id="rId4" Type="http://schemas.openxmlformats.org/officeDocument/2006/relationships/image" Target="../media/image228.png"/><Relationship Id="rId9" Type="http://schemas.openxmlformats.org/officeDocument/2006/relationships/image" Target="../media/image207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4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6.e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1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emf"/><Relationship Id="rId5" Type="http://schemas.openxmlformats.org/officeDocument/2006/relationships/image" Target="../media/image250.emf"/><Relationship Id="rId4" Type="http://schemas.openxmlformats.org/officeDocument/2006/relationships/image" Target="../media/image24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24" y="725317"/>
            <a:ext cx="5244531" cy="84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8" y="1804250"/>
            <a:ext cx="6380289" cy="162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58" y="474067"/>
            <a:ext cx="4175582" cy="1097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131" y="2980495"/>
            <a:ext cx="6589987" cy="379100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882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29" y="850222"/>
            <a:ext cx="8050522" cy="128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97" y="2551927"/>
            <a:ext cx="4142177" cy="185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766" y="4571949"/>
            <a:ext cx="4442819" cy="164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20354" y="5076645"/>
                <a:ext cx="3875997" cy="863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𝑑𝑖𝑠𝑝𝑒𝑟𝑠𝑖𝑜𝑛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𝑏𝑖𝑟𝑒𝑓𝑟𝑖𝑛𝑔𝑒𝑛𝑐𝑒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354" y="5076645"/>
                <a:ext cx="3875997" cy="863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40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310" y="1133280"/>
            <a:ext cx="11140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 3.  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Poynting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Vector Walk-off: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know, from linear optics, that the e- and o-rays in a birefringent crystal walk-off from each other (i.e. double-refraction) resulting from the fact that 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ko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not parallel. Known 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Poynting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vector walk-off, this is essentially the angle (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ρ)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between E and D vectors for the e-ray where D=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ϵ:E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65" y="2104466"/>
            <a:ext cx="4582511" cy="23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8165" y="453242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</a:b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5627" y="4455702"/>
                <a:ext cx="2553904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27" y="4455702"/>
                <a:ext cx="2553904" cy="676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79383" y="5466703"/>
                <a:ext cx="4969566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383" y="5466703"/>
                <a:ext cx="4969566" cy="717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485" y="2525782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760" r="33257" b="-10179"/>
          <a:stretch/>
        </p:blipFill>
        <p:spPr>
          <a:xfrm>
            <a:off x="401147" y="347471"/>
            <a:ext cx="4481364" cy="651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47" y="1090552"/>
            <a:ext cx="4676652" cy="16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271" y="138172"/>
            <a:ext cx="4620694" cy="2400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89" y="3150259"/>
            <a:ext cx="7081787" cy="68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1" y="2389243"/>
            <a:ext cx="9119471" cy="61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12" y="3957164"/>
            <a:ext cx="5077508" cy="2537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35388" r="65906"/>
          <a:stretch/>
        </p:blipFill>
        <p:spPr>
          <a:xfrm>
            <a:off x="7687019" y="4313959"/>
            <a:ext cx="1833599" cy="497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0856" y="4775024"/>
            <a:ext cx="4743461" cy="678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7831" b="26622"/>
          <a:stretch/>
        </p:blipFill>
        <p:spPr>
          <a:xfrm>
            <a:off x="6298897" y="6148290"/>
            <a:ext cx="4609842" cy="567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6075" y="5464559"/>
            <a:ext cx="6364890" cy="4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1" y="2353712"/>
            <a:ext cx="8234358" cy="4504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848" y="277193"/>
            <a:ext cx="1133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E.J. Lim, M.M. </a:t>
            </a:r>
            <a:r>
              <a:rPr lang="en-US" sz="2000" dirty="0" err="1"/>
              <a:t>Fejer</a:t>
            </a:r>
            <a:r>
              <a:rPr lang="en-US" sz="2000" dirty="0"/>
              <a:t>, R.L. Byer, Second harmonic generation of green light in a periodically-poled planar lithium </a:t>
            </a:r>
            <a:r>
              <a:rPr lang="en-US" sz="2000" dirty="0" err="1"/>
              <a:t>niobate</a:t>
            </a:r>
            <a:r>
              <a:rPr lang="en-US" sz="2000" dirty="0"/>
              <a:t> waveguide, Electron. Lett. 25 (1989) 174–175. 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Byer, R.L., 1997. J. Nonlinear Opt. Phys. Mater. 6, 549.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Fejer</a:t>
            </a:r>
            <a:r>
              <a:rPr lang="en-US" sz="2000" dirty="0">
                <a:solidFill>
                  <a:srgbClr val="FF0000"/>
                </a:solidFill>
              </a:rPr>
              <a:t>, M.M., </a:t>
            </a:r>
            <a:r>
              <a:rPr lang="en-US" sz="2000" dirty="0" err="1">
                <a:solidFill>
                  <a:srgbClr val="FF0000"/>
                </a:solidFill>
              </a:rPr>
              <a:t>Magel</a:t>
            </a:r>
            <a:r>
              <a:rPr lang="en-US" sz="2000" dirty="0">
                <a:solidFill>
                  <a:srgbClr val="FF0000"/>
                </a:solidFill>
              </a:rPr>
              <a:t>, G.A., </a:t>
            </a:r>
            <a:r>
              <a:rPr lang="en-US" sz="2000" dirty="0" err="1">
                <a:solidFill>
                  <a:srgbClr val="FF0000"/>
                </a:solidFill>
              </a:rPr>
              <a:t>Jundt</a:t>
            </a:r>
            <a:r>
              <a:rPr lang="en-US" sz="2000" dirty="0">
                <a:solidFill>
                  <a:srgbClr val="FF0000"/>
                </a:solidFill>
              </a:rPr>
              <a:t>, D.H., Byer, R.L., 1992. IEEE J. Quantum Electron.8,2631.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Khanarian</a:t>
            </a:r>
            <a:r>
              <a:rPr lang="en-US" sz="2000" dirty="0">
                <a:solidFill>
                  <a:srgbClr val="FF0000"/>
                </a:solidFill>
              </a:rPr>
              <a:t>, G., Norwood, R.A., Haas, D., </a:t>
            </a:r>
            <a:r>
              <a:rPr lang="en-US" sz="2000" dirty="0" err="1">
                <a:solidFill>
                  <a:srgbClr val="FF0000"/>
                </a:solidFill>
              </a:rPr>
              <a:t>Feuer</a:t>
            </a:r>
            <a:r>
              <a:rPr lang="en-US" sz="2000" dirty="0">
                <a:solidFill>
                  <a:srgbClr val="FF0000"/>
                </a:solidFill>
              </a:rPr>
              <a:t>, B., Karim, D., 1990. Appl. Phys. Lett. 57, 977.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Yamada, M., Nada, N., </a:t>
            </a:r>
            <a:r>
              <a:rPr lang="en-US" sz="2000" dirty="0" err="1">
                <a:solidFill>
                  <a:srgbClr val="FF0000"/>
                </a:solidFill>
              </a:rPr>
              <a:t>Saitoh</a:t>
            </a:r>
            <a:r>
              <a:rPr lang="en-US" sz="2000" dirty="0">
                <a:solidFill>
                  <a:srgbClr val="FF0000"/>
                </a:solidFill>
              </a:rPr>
              <a:t>, M., Watanabe, K., 1993. Appl. Phys. Lett. 62, 435.</a:t>
            </a:r>
          </a:p>
        </p:txBody>
      </p:sp>
    </p:spTree>
    <p:extLst>
      <p:ext uri="{BB962C8B-B14F-4D97-AF65-F5344CB8AC3E}">
        <p14:creationId xmlns:p14="http://schemas.microsoft.com/office/powerpoint/2010/main" val="160509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09" y="89917"/>
            <a:ext cx="10515600" cy="709073"/>
          </a:xfrm>
        </p:spPr>
        <p:txBody>
          <a:bodyPr/>
          <a:lstStyle/>
          <a:p>
            <a:r>
              <a:rPr lang="en-US" dirty="0"/>
              <a:t>Manley-Rowe (1959)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2" y="1131596"/>
            <a:ext cx="3911353" cy="74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6846"/>
          <a:stretch/>
        </p:blipFill>
        <p:spPr>
          <a:xfrm>
            <a:off x="408373" y="1995756"/>
            <a:ext cx="4807733" cy="1475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39" y="1004593"/>
            <a:ext cx="4572638" cy="1938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88132" y="3148692"/>
            <a:ext cx="6696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 see that the sign of dI1/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dirty="0">
                <a:solidFill>
                  <a:srgbClr val="FF0000"/>
                </a:solidFill>
              </a:rPr>
              <a:t> is the same as that of dI2/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dirty="0">
                <a:solidFill>
                  <a:srgbClr val="FF0000"/>
                </a:solidFill>
              </a:rPr>
              <a:t> but is opposite </a:t>
            </a:r>
            <a:r>
              <a:rPr lang="en-US" dirty="0" err="1">
                <a:solidFill>
                  <a:srgbClr val="FF0000"/>
                </a:solidFill>
              </a:rPr>
              <a:t>tothat</a:t>
            </a:r>
            <a:r>
              <a:rPr lang="en-US" dirty="0">
                <a:solidFill>
                  <a:srgbClr val="FF0000"/>
                </a:solidFill>
              </a:rPr>
              <a:t> of dI3/dz.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 also see that the direction of energy flow depends on the relative phases of the three interacting fields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22" y="4127914"/>
            <a:ext cx="2025231" cy="51480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4847208" y="1131596"/>
            <a:ext cx="368898" cy="21944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2733"/>
          <a:stretch/>
        </p:blipFill>
        <p:spPr>
          <a:xfrm>
            <a:off x="5706444" y="494586"/>
            <a:ext cx="4807733" cy="637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14594"/>
          <a:stretch/>
        </p:blipFill>
        <p:spPr>
          <a:xfrm>
            <a:off x="532122" y="4756884"/>
            <a:ext cx="4883258" cy="106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48" y="3426353"/>
            <a:ext cx="3357351" cy="587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8132" y="4781990"/>
            <a:ext cx="5660766" cy="6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SFG and Up-Conversion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114" y="14199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assume that the amplitude </a:t>
            </a:r>
            <a:r>
              <a:rPr lang="en-US" i="1" dirty="0">
                <a:latin typeface="MTMI"/>
              </a:rPr>
              <a:t>A</a:t>
            </a:r>
            <a:r>
              <a:rPr lang="en-US" sz="14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of the field at</a:t>
            </a:r>
          </a:p>
          <a:p>
            <a:r>
              <a:rPr lang="en-US" dirty="0">
                <a:latin typeface="Times-Roman"/>
              </a:rPr>
              <a:t>frequency </a:t>
            </a:r>
            <a:r>
              <a:rPr lang="en-US" i="1" dirty="0">
                <a:latin typeface="MTMI"/>
              </a:rPr>
              <a:t>ω</a:t>
            </a:r>
            <a:r>
              <a:rPr lang="en-US" sz="14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is unaffected by the interaction,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84" y="524525"/>
            <a:ext cx="4963989" cy="1006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1404"/>
            <a:ext cx="4391097" cy="177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389" y="2204140"/>
            <a:ext cx="1863781" cy="541355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5299969" y="2228295"/>
            <a:ext cx="284085" cy="1562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89" y="2961670"/>
            <a:ext cx="2224727" cy="575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236" y="2591407"/>
            <a:ext cx="3171624" cy="524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49" y="4110218"/>
            <a:ext cx="3170531" cy="36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32" y="4592989"/>
            <a:ext cx="3200259" cy="6895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418580" y="5159261"/>
            <a:ext cx="19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C=0;  B=A</a:t>
            </a:r>
            <a:r>
              <a:rPr lang="en-US" baseline="-25000" dirty="0"/>
              <a:t>1</a:t>
            </a:r>
            <a:r>
              <a:rPr lang="en-US" dirty="0"/>
              <a:t>(0)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6376" y="4154362"/>
            <a:ext cx="4402793" cy="22875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4236" y="4655897"/>
            <a:ext cx="3822473" cy="1559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3200" y="2066263"/>
                <a:ext cx="753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00" y="2066263"/>
                <a:ext cx="753732" cy="276999"/>
              </a:xfrm>
              <a:prstGeom prst="rect">
                <a:avLst/>
              </a:prstGeom>
              <a:blipFill>
                <a:blip r:embed="rId11"/>
                <a:stretch>
                  <a:fillRect l="-6452" r="-72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53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4" y="2184252"/>
            <a:ext cx="4340765" cy="8502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986" y="63285"/>
            <a:ext cx="10515600" cy="1325563"/>
          </a:xfrm>
        </p:spPr>
        <p:txBody>
          <a:bodyPr/>
          <a:lstStyle/>
          <a:p>
            <a:r>
              <a:rPr lang="en-US" dirty="0"/>
              <a:t>SFG and Up-Conversion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900" y="1118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assume that the amplitude </a:t>
            </a:r>
            <a:r>
              <a:rPr lang="en-US" i="1" dirty="0">
                <a:latin typeface="MTMI"/>
              </a:rPr>
              <a:t>A</a:t>
            </a:r>
            <a:r>
              <a:rPr lang="en-US" sz="14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of the field at</a:t>
            </a:r>
          </a:p>
          <a:p>
            <a:r>
              <a:rPr lang="en-US" dirty="0">
                <a:latin typeface="Times-Roman"/>
              </a:rPr>
              <a:t>frequency </a:t>
            </a:r>
            <a:r>
              <a:rPr lang="en-US" i="1" dirty="0">
                <a:latin typeface="MTMI"/>
              </a:rPr>
              <a:t>ω</a:t>
            </a:r>
            <a:r>
              <a:rPr lang="en-US" sz="14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is unaffected by the interaction,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3808521" y="2118208"/>
            <a:ext cx="186430" cy="883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28093" y="1331365"/>
                <a:ext cx="753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93" y="1331365"/>
                <a:ext cx="753732" cy="276999"/>
              </a:xfrm>
              <a:prstGeom prst="rect">
                <a:avLst/>
              </a:prstGeom>
              <a:blipFill>
                <a:blip r:embed="rId3"/>
                <a:stretch>
                  <a:fillRect l="-6452" r="-725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219" y="1770613"/>
            <a:ext cx="6178859" cy="158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04" y="3548698"/>
            <a:ext cx="6353678" cy="1764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5910" r="18787" b="43119"/>
          <a:stretch/>
        </p:blipFill>
        <p:spPr>
          <a:xfrm>
            <a:off x="6493643" y="314845"/>
            <a:ext cx="1988599" cy="1009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3897" y="35673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78680" y="7929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26" y="5509901"/>
            <a:ext cx="22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Sub. Into (2),…..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840" y="5509901"/>
            <a:ext cx="2753362" cy="93251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533207" y="4527643"/>
            <a:ext cx="2317072" cy="381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49985" y="5588215"/>
            <a:ext cx="2317072" cy="381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786" y="4560487"/>
            <a:ext cx="3339862" cy="69779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8" idx="6"/>
            <a:endCxn id="20" idx="1"/>
          </p:cNvCxnSpPr>
          <p:nvPr/>
        </p:nvCxnSpPr>
        <p:spPr>
          <a:xfrm>
            <a:off x="4850279" y="4718513"/>
            <a:ext cx="535507" cy="19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6"/>
          </p:cNvCxnSpPr>
          <p:nvPr/>
        </p:nvCxnSpPr>
        <p:spPr>
          <a:xfrm flipV="1">
            <a:off x="4967057" y="4987697"/>
            <a:ext cx="418729" cy="79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2432" y="4709342"/>
            <a:ext cx="2296935" cy="400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9281" y="5382138"/>
            <a:ext cx="1366635" cy="4121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9936" y="2227894"/>
            <a:ext cx="1195849" cy="5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2" y="675273"/>
            <a:ext cx="5591677" cy="162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75" y="3212755"/>
            <a:ext cx="6294839" cy="21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264" y="784535"/>
            <a:ext cx="4010848" cy="140551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51247" y="1487294"/>
            <a:ext cx="248574" cy="421405"/>
            <a:chOff x="1651247" y="1487294"/>
            <a:chExt cx="248574" cy="4214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660124" y="1487294"/>
              <a:ext cx="195309" cy="3592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51247" y="1487294"/>
              <a:ext cx="248574" cy="4214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126195" y="1456221"/>
            <a:ext cx="248574" cy="421405"/>
            <a:chOff x="1651247" y="1487294"/>
            <a:chExt cx="248574" cy="421405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660124" y="1487294"/>
              <a:ext cx="195309" cy="3592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51247" y="1487294"/>
              <a:ext cx="248574" cy="4214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67651" y="644342"/>
            <a:ext cx="248574" cy="421405"/>
            <a:chOff x="1651247" y="1487294"/>
            <a:chExt cx="248574" cy="42140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660124" y="1487294"/>
              <a:ext cx="195309" cy="3592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51247" y="1487294"/>
              <a:ext cx="248574" cy="4214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45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EE3-D46A-48D1-BFD8-1801AB6D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Angle and BW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F4D47-195F-4E49-AAED-EA4940A5A1CF}"/>
                  </a:ext>
                </a:extLst>
              </p:cNvPr>
              <p:cNvSpPr txBox="1"/>
              <p:nvPr/>
            </p:nvSpPr>
            <p:spPr>
              <a:xfrm>
                <a:off x="1639614" y="2498834"/>
                <a:ext cx="243355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F4D47-195F-4E49-AAED-EA4940A5A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14" y="2498834"/>
                <a:ext cx="2433551" cy="769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E49070-F228-48F4-B26E-618F6C56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45" y="1793393"/>
            <a:ext cx="2976641" cy="2114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CDE25B-3A95-4D71-A5C3-6613E7284C36}"/>
                  </a:ext>
                </a:extLst>
              </p:cNvPr>
              <p:cNvSpPr txBox="1"/>
              <p:nvPr/>
            </p:nvSpPr>
            <p:spPr>
              <a:xfrm>
                <a:off x="1639614" y="4020207"/>
                <a:ext cx="2574744" cy="779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CDE25B-3A95-4D71-A5C3-6613E7284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14" y="4020207"/>
                <a:ext cx="2574744" cy="779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5274A-1D5D-4E54-ACAB-9854ABA5E9D3}"/>
                  </a:ext>
                </a:extLst>
              </p:cNvPr>
              <p:cNvSpPr/>
              <p:nvPr/>
            </p:nvSpPr>
            <p:spPr>
              <a:xfrm>
                <a:off x="1813295" y="4895505"/>
                <a:ext cx="1593450" cy="656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5274A-1D5D-4E54-ACAB-9854ABA5E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95" y="4895505"/>
                <a:ext cx="1593450" cy="656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9CF7D1-CD8B-4387-9DE6-AEC01A926074}"/>
                  </a:ext>
                </a:extLst>
              </p:cNvPr>
              <p:cNvSpPr/>
              <p:nvPr/>
            </p:nvSpPr>
            <p:spPr>
              <a:xfrm>
                <a:off x="4617540" y="4282293"/>
                <a:ext cx="1287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9CF7D1-CD8B-4387-9DE6-AEC01A926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40" y="4282293"/>
                <a:ext cx="1287019" cy="369332"/>
              </a:xfrm>
              <a:prstGeom prst="rect">
                <a:avLst/>
              </a:prstGeom>
              <a:blipFill>
                <a:blip r:embed="rId6"/>
                <a:stretch>
                  <a:fillRect l="-9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30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12" y="72162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US" dirty="0"/>
              <a:t>SHG-  Exact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2" y="733668"/>
            <a:ext cx="3132209" cy="2113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9" y="999813"/>
            <a:ext cx="2457839" cy="1232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96" y="625102"/>
            <a:ext cx="1599304" cy="290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722" y="702095"/>
            <a:ext cx="2479090" cy="39134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930" y="1616026"/>
            <a:ext cx="1436400" cy="40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984" y="1397640"/>
            <a:ext cx="2476870" cy="72237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430944" y="1616026"/>
            <a:ext cx="153763" cy="40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4"/>
          </p:cNvCxnSpPr>
          <p:nvPr/>
        </p:nvCxnSpPr>
        <p:spPr>
          <a:xfrm flipV="1">
            <a:off x="8507826" y="1888701"/>
            <a:ext cx="1097813" cy="129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056" y="2423798"/>
            <a:ext cx="2272607" cy="316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772" y="2423798"/>
            <a:ext cx="1358045" cy="305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212" y="3694040"/>
            <a:ext cx="3901491" cy="216591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37352" y="2996127"/>
            <a:ext cx="11336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233" y="3125597"/>
            <a:ext cx="6093923" cy="10646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98486" y="5258208"/>
            <a:ext cx="248574" cy="421405"/>
            <a:chOff x="1651247" y="1487294"/>
            <a:chExt cx="248574" cy="421405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660124" y="1487294"/>
              <a:ext cx="195309" cy="3592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51247" y="1487294"/>
              <a:ext cx="248574" cy="4214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/>
          <a:srcRect r="16463" b="-4949"/>
          <a:stretch/>
        </p:blipFill>
        <p:spPr>
          <a:xfrm>
            <a:off x="3536360" y="4268097"/>
            <a:ext cx="6241796" cy="35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6591" y="4220535"/>
            <a:ext cx="1899930" cy="4487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459680" y="6090005"/>
            <a:ext cx="254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JaJacobi</a:t>
            </a:r>
            <a:r>
              <a:rPr lang="en-US" dirty="0"/>
              <a:t> elliptic functions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4521" y="5846602"/>
            <a:ext cx="3514817" cy="61301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343705" y="4756413"/>
            <a:ext cx="2681056" cy="121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/>
          <a:srcRect r="20961"/>
          <a:stretch/>
        </p:blipFill>
        <p:spPr>
          <a:xfrm>
            <a:off x="8894126" y="4756413"/>
            <a:ext cx="3090728" cy="204213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650419" y="4975899"/>
            <a:ext cx="437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An example of the solution for one particular</a:t>
            </a:r>
          </a:p>
          <a:p>
            <a:pPr algn="r"/>
            <a:r>
              <a:rPr lang="en-US" dirty="0"/>
              <a:t>choice of initial conditions is shown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324078" y="5617469"/>
            <a:ext cx="170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54422" y="6459781"/>
                <a:ext cx="529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More general 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 elliptic integrals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22" y="6459781"/>
                <a:ext cx="5291093" cy="369332"/>
              </a:xfrm>
              <a:prstGeom prst="rect">
                <a:avLst/>
              </a:prstGeom>
              <a:blipFill>
                <a:blip r:embed="rId16"/>
                <a:stretch>
                  <a:fillRect l="-9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87" y="805794"/>
            <a:ext cx="7315619" cy="114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08" y="1913125"/>
            <a:ext cx="9921183" cy="3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0" y="2527901"/>
            <a:ext cx="2262739" cy="3437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865" y="728234"/>
                <a:ext cx="53829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When E</a:t>
                </a:r>
                <a:r>
                  <a:rPr 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</a:rPr>
                  <a:t>=0 at z=0,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65" y="728234"/>
                <a:ext cx="5382948" cy="523220"/>
              </a:xfrm>
              <a:prstGeom prst="rect">
                <a:avLst/>
              </a:prstGeom>
              <a:blipFill>
                <a:blip r:embed="rId3"/>
                <a:stretch>
                  <a:fillRect l="-226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386" y="2749445"/>
            <a:ext cx="2805991" cy="57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124" y="3247264"/>
            <a:ext cx="2137898" cy="452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115" y="522219"/>
            <a:ext cx="4842605" cy="2868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39611" b="13505"/>
          <a:stretch/>
        </p:blipFill>
        <p:spPr>
          <a:xfrm>
            <a:off x="942400" y="1462283"/>
            <a:ext cx="2803978" cy="85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181" r="15034" b="3839"/>
          <a:stretch/>
        </p:blipFill>
        <p:spPr>
          <a:xfrm>
            <a:off x="6417377" y="3823273"/>
            <a:ext cx="4749548" cy="27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AA77-BBD9-4C5A-8DB4-13870AFB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F2E18-DD1B-47D4-AE5E-4216BAE0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213" y="454435"/>
            <a:ext cx="6685574" cy="1499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6DCEDB-BE4D-434A-AC32-511B1CC7A4A6}"/>
              </a:ext>
            </a:extLst>
          </p:cNvPr>
          <p:cNvSpPr/>
          <p:nvPr/>
        </p:nvSpPr>
        <p:spPr>
          <a:xfrm>
            <a:off x="772403" y="1954065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we can treat </a:t>
            </a:r>
            <a:r>
              <a:rPr lang="en-US" i="1" dirty="0">
                <a:latin typeface="MTMI"/>
              </a:rPr>
              <a:t>A</a:t>
            </a:r>
            <a:r>
              <a:rPr lang="en-US" sz="1400" dirty="0">
                <a:latin typeface="Times-Roman"/>
              </a:rPr>
              <a:t>3 </a:t>
            </a:r>
            <a:r>
              <a:rPr lang="en-US" dirty="0">
                <a:latin typeface="Times-Roman"/>
              </a:rPr>
              <a:t>as being essentially constant)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8E84D-5605-496D-889B-3466217B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3" y="3063550"/>
            <a:ext cx="4325223" cy="1872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12607-B9B3-4F09-B788-002E0C1A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09" y="2923464"/>
            <a:ext cx="6920991" cy="2152947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893FA86-693C-49B4-A437-4E7E4D804727}"/>
              </a:ext>
            </a:extLst>
          </p:cNvPr>
          <p:cNvSpPr/>
          <p:nvPr/>
        </p:nvSpPr>
        <p:spPr>
          <a:xfrm>
            <a:off x="4808483" y="2569779"/>
            <a:ext cx="386255" cy="30269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C64B2-0235-449B-8DD3-6A1239018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989000"/>
            <a:ext cx="4874282" cy="4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80C2-2E8A-4AC6-B92E-A03FA889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6C610-C080-4C4B-80E1-C0C562D5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8" y="1261170"/>
            <a:ext cx="4080641" cy="1164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B2863A-77BE-4455-90E6-49E5A9FC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876" y="693879"/>
            <a:ext cx="5223854" cy="1993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2317D-A8B9-4C5E-B077-CAA108DA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87496"/>
            <a:ext cx="7232253" cy="9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2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867F-F4EB-4FB0-8E5C-C14542EC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713A2-ADC1-4DA3-9C43-5021C8EC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58" y="1087820"/>
            <a:ext cx="4184822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ABF19-218B-4FF6-8D97-D8C59F78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184" y="1690688"/>
            <a:ext cx="3229232" cy="354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879B7-0672-4DE2-ADC0-066FEBBA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2" y="3639315"/>
            <a:ext cx="6426366" cy="1759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FA392-C63E-4279-91C1-544E29240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28" y="5716015"/>
            <a:ext cx="5502166" cy="776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7B45E-8E40-4F92-9473-53E2677AA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828" y="4075215"/>
            <a:ext cx="4768572" cy="8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3153A3-A21C-49C1-847F-4933F7FEE3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6406" y="3109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OPO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3153A3-A21C-49C1-847F-4933F7FEE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6406" y="31097"/>
                <a:ext cx="10515600" cy="1325563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BF62916-FC95-45AA-882D-4BC8DFF88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12" y="740500"/>
            <a:ext cx="7354898" cy="212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7CBC1-20A0-4A27-BFC4-2CDB64AD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9" y="2350369"/>
            <a:ext cx="2998573" cy="568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52AAD0-FF84-49E2-918A-0A6C0A880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809" y="2859168"/>
            <a:ext cx="4217773" cy="79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DE0AA-55EB-4AB2-8783-FEB87418F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721" y="3754030"/>
            <a:ext cx="1829861" cy="48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69008-0BFD-4692-9985-F6A93B4BE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257" y="4379246"/>
            <a:ext cx="1674788" cy="403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BFD07-1E38-4A31-9589-DC5CA789D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459" b="-8281"/>
          <a:stretch/>
        </p:blipFill>
        <p:spPr>
          <a:xfrm>
            <a:off x="618829" y="3629947"/>
            <a:ext cx="5037582" cy="401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134792-E3E8-4756-88D9-80D0523DC99C}"/>
              </a:ext>
            </a:extLst>
          </p:cNvPr>
          <p:cNvSpPr txBox="1"/>
          <p:nvPr/>
        </p:nvSpPr>
        <p:spPr>
          <a:xfrm>
            <a:off x="7875902" y="3794489"/>
            <a:ext cx="6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015D0-CD61-4381-9918-84EDF2B4F214}"/>
              </a:ext>
            </a:extLst>
          </p:cNvPr>
          <p:cNvSpPr txBox="1"/>
          <p:nvPr/>
        </p:nvSpPr>
        <p:spPr>
          <a:xfrm>
            <a:off x="7702049" y="4396034"/>
            <a:ext cx="64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8E31D-868F-412B-80B1-D2EF405B2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478" y="5165457"/>
            <a:ext cx="9071564" cy="13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4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28506" y="501227"/>
            <a:ext cx="8524574" cy="5611802"/>
            <a:chOff x="1403057" y="928993"/>
            <a:chExt cx="8524574" cy="5467208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5647200" y="211577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647200" y="19405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5647200" y="17653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647200" y="15902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5647200" y="14150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647200" y="12398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47200" y="10646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5647200" y="8894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647200" y="7142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647200" y="5390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5647200" y="3638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647200" y="1886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647200" y="134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647200" y="-16170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647197" y="-33690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647200" y="-51209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647200" y="-6872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5647200" y="-8624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5647200" y="-10376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5647200" y="-12128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5647200" y="-13880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5647200" y="-15632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647200" y="-17384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5647200" y="-19136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5647200" y="-20888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647200" y="-22640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647200" y="-24391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647200" y="-26143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647200" y="-278957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647200" y="-296476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647200" y="-313995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647200" y="-331514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1728506" y="622225"/>
            <a:ext cx="8394787" cy="543091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728506" y="395257"/>
            <a:ext cx="0" cy="569962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728506" y="6076335"/>
            <a:ext cx="8819540" cy="366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16200000">
                <a:off x="349293" y="2809757"/>
                <a:ext cx="158825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9293" y="2809757"/>
                <a:ext cx="1588255" cy="390748"/>
              </a:xfrm>
              <a:prstGeom prst="rect">
                <a:avLst/>
              </a:prstGeom>
              <a:blipFill>
                <a:blip r:embed="rId3"/>
                <a:stretch>
                  <a:fillRect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152098" y="6064087"/>
                <a:ext cx="490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98" y="6064087"/>
                <a:ext cx="4900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5665477" y="3161990"/>
            <a:ext cx="91092" cy="119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0" y="-9042"/>
            <a:ext cx="302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Singly Resonant  OPO  (SRO)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solidFill>
                <a:srgbClr val="E7E6E6">
                  <a:alpha val="41961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/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E097D2E-399B-4F7F-B0E9-769550DFD326}"/>
              </a:ext>
            </a:extLst>
          </p:cNvPr>
          <p:cNvCxnSpPr>
            <a:cxnSpLocks/>
          </p:cNvCxnSpPr>
          <p:nvPr/>
        </p:nvCxnSpPr>
        <p:spPr>
          <a:xfrm flipV="1">
            <a:off x="5490790" y="3369251"/>
            <a:ext cx="267294" cy="36514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/>
          <a:srcRect l="25812" r="24284"/>
          <a:stretch/>
        </p:blipFill>
        <p:spPr>
          <a:xfrm rot="1987875">
            <a:off x="1958883" y="2300812"/>
            <a:ext cx="8670903" cy="117663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>
            <a:off x="5756557" y="2388093"/>
            <a:ext cx="791082" cy="96052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15919" y="3235843"/>
            <a:ext cx="0" cy="2854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28506" y="716029"/>
            <a:ext cx="8524574" cy="5397000"/>
            <a:chOff x="1403057" y="928993"/>
            <a:chExt cx="8524574" cy="5467208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5647200" y="211577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647200" y="19405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5647200" y="17653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647200" y="15902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5647200" y="14150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647200" y="12398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47200" y="10646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5647200" y="8894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647200" y="7142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647200" y="5390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5647200" y="3638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647200" y="1886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647200" y="134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647200" y="-16170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647197" y="-33690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647200" y="-51209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647200" y="-6872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5647200" y="-8624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5647200" y="-10376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5647200" y="-12128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5647200" y="-13880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5647200" y="-15632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647200" y="-17384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5647200" y="-19136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5647200" y="-20888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647200" y="-22640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647200" y="-24391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647200" y="-26143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647200" y="-278957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647200" y="-296476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647200" y="-313995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647200" y="-331514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1728506" y="622225"/>
            <a:ext cx="8394787" cy="543091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728506" y="395257"/>
            <a:ext cx="0" cy="569962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728506" y="6076335"/>
            <a:ext cx="8819540" cy="366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16200000">
                <a:off x="349293" y="2809757"/>
                <a:ext cx="158825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9293" y="2809757"/>
                <a:ext cx="1588255" cy="390748"/>
              </a:xfrm>
              <a:prstGeom prst="rect">
                <a:avLst/>
              </a:prstGeom>
              <a:blipFill>
                <a:blip r:embed="rId3"/>
                <a:stretch>
                  <a:fillRect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152098" y="6064087"/>
                <a:ext cx="490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98" y="6064087"/>
                <a:ext cx="4900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5841575" y="3256812"/>
            <a:ext cx="91092" cy="119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0" y="-9042"/>
            <a:ext cx="302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Singly Resonant  OPO  (SRO)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solidFill>
                <a:srgbClr val="E7E6E6">
                  <a:alpha val="41961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/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E097D2E-399B-4F7F-B0E9-769550DFD326}"/>
              </a:ext>
            </a:extLst>
          </p:cNvPr>
          <p:cNvCxnSpPr>
            <a:cxnSpLocks/>
          </p:cNvCxnSpPr>
          <p:nvPr/>
        </p:nvCxnSpPr>
        <p:spPr>
          <a:xfrm flipV="1">
            <a:off x="5490790" y="3369251"/>
            <a:ext cx="267294" cy="36514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/>
          <a:srcRect l="25812" r="24284"/>
          <a:stretch/>
        </p:blipFill>
        <p:spPr>
          <a:xfrm rot="1987875">
            <a:off x="1958883" y="2300812"/>
            <a:ext cx="8670903" cy="117663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>
            <a:off x="5756557" y="2388093"/>
            <a:ext cx="791082" cy="96052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879253" y="3318933"/>
            <a:ext cx="19537" cy="277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04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63B5FE71-FE9D-49DB-96E9-DB1BCD60F34F}"/>
              </a:ext>
            </a:extLst>
          </p:cNvPr>
          <p:cNvGrpSpPr/>
          <p:nvPr/>
        </p:nvGrpSpPr>
        <p:grpSpPr>
          <a:xfrm>
            <a:off x="1728505" y="629819"/>
            <a:ext cx="8819533" cy="5483209"/>
            <a:chOff x="1728506" y="648927"/>
            <a:chExt cx="8681892" cy="54641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EE5BEC-A57F-4990-89E3-DEA3C9264CBE}"/>
                </a:ext>
              </a:extLst>
            </p:cNvPr>
            <p:cNvGrpSpPr/>
            <p:nvPr/>
          </p:nvGrpSpPr>
          <p:grpSpPr>
            <a:xfrm>
              <a:off x="1929089" y="648928"/>
              <a:ext cx="7998542" cy="5427407"/>
              <a:chOff x="2064774" y="666623"/>
              <a:chExt cx="7998542" cy="54274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CAD8773-2744-44F4-8E81-3733CAC402E3}"/>
                  </a:ext>
                </a:extLst>
              </p:cNvPr>
              <p:cNvCxnSpPr/>
              <p:nvPr/>
            </p:nvCxnSpPr>
            <p:spPr>
              <a:xfrm flipH="1">
                <a:off x="206477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9FC7561-DEE9-4C36-B83F-1312195E63BB}"/>
                  </a:ext>
                </a:extLst>
              </p:cNvPr>
              <p:cNvCxnSpPr/>
              <p:nvPr/>
            </p:nvCxnSpPr>
            <p:spPr>
              <a:xfrm flipH="1">
                <a:off x="232107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89BF283-8796-45BF-952F-C15FB9F997F4}"/>
                  </a:ext>
                </a:extLst>
              </p:cNvPr>
              <p:cNvCxnSpPr/>
              <p:nvPr/>
            </p:nvCxnSpPr>
            <p:spPr>
              <a:xfrm flipH="1">
                <a:off x="257738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263B8BE-41BE-4F80-852A-A3EE9368F953}"/>
                  </a:ext>
                </a:extLst>
              </p:cNvPr>
              <p:cNvCxnSpPr/>
              <p:nvPr/>
            </p:nvCxnSpPr>
            <p:spPr>
              <a:xfrm flipH="1">
                <a:off x="283368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22089F5-7441-4BC0-A46C-B18F4C947EFD}"/>
                  </a:ext>
                </a:extLst>
              </p:cNvPr>
              <p:cNvCxnSpPr/>
              <p:nvPr/>
            </p:nvCxnSpPr>
            <p:spPr>
              <a:xfrm flipH="1">
                <a:off x="308999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023F367-7917-4C74-81B0-1BAECD5C2F1B}"/>
                  </a:ext>
                </a:extLst>
              </p:cNvPr>
              <p:cNvCxnSpPr/>
              <p:nvPr/>
            </p:nvCxnSpPr>
            <p:spPr>
              <a:xfrm flipH="1">
                <a:off x="334629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18D64CD-E4D1-4CBD-A2E4-113613AF339A}"/>
                  </a:ext>
                </a:extLst>
              </p:cNvPr>
              <p:cNvCxnSpPr/>
              <p:nvPr/>
            </p:nvCxnSpPr>
            <p:spPr>
              <a:xfrm flipH="1">
                <a:off x="360260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13FEE7-A858-45CF-A2D8-BF043E6D830D}"/>
                  </a:ext>
                </a:extLst>
              </p:cNvPr>
              <p:cNvCxnSpPr/>
              <p:nvPr/>
            </p:nvCxnSpPr>
            <p:spPr>
              <a:xfrm flipH="1">
                <a:off x="385890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8FC9E05-B54C-4004-99F9-7D68CAA25EB8}"/>
                  </a:ext>
                </a:extLst>
              </p:cNvPr>
              <p:cNvCxnSpPr/>
              <p:nvPr/>
            </p:nvCxnSpPr>
            <p:spPr>
              <a:xfrm flipH="1">
                <a:off x="411521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39F64E-095E-4FEA-A772-5E0102354FC6}"/>
                  </a:ext>
                </a:extLst>
              </p:cNvPr>
              <p:cNvCxnSpPr/>
              <p:nvPr/>
            </p:nvCxnSpPr>
            <p:spPr>
              <a:xfrm flipH="1">
                <a:off x="437151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090A82D-73DA-4DF8-8830-BAB5C340B9FA}"/>
                  </a:ext>
                </a:extLst>
              </p:cNvPr>
              <p:cNvCxnSpPr/>
              <p:nvPr/>
            </p:nvCxnSpPr>
            <p:spPr>
              <a:xfrm flipH="1">
                <a:off x="462782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FB4AF81-2CC6-4306-B780-009FCDD92B58}"/>
                  </a:ext>
                </a:extLst>
              </p:cNvPr>
              <p:cNvCxnSpPr/>
              <p:nvPr/>
            </p:nvCxnSpPr>
            <p:spPr>
              <a:xfrm flipH="1">
                <a:off x="488412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74DB62B-8A7F-4331-A104-401F398B2C3D}"/>
                  </a:ext>
                </a:extLst>
              </p:cNvPr>
              <p:cNvCxnSpPr/>
              <p:nvPr/>
            </p:nvCxnSpPr>
            <p:spPr>
              <a:xfrm flipH="1">
                <a:off x="514043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A2A3285-1C64-4294-B9A2-970C5697A5AE}"/>
                  </a:ext>
                </a:extLst>
              </p:cNvPr>
              <p:cNvCxnSpPr/>
              <p:nvPr/>
            </p:nvCxnSpPr>
            <p:spPr>
              <a:xfrm flipH="1">
                <a:off x="539673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07B28F5-49C8-43EB-8058-4D0B48CDC476}"/>
                  </a:ext>
                </a:extLst>
              </p:cNvPr>
              <p:cNvCxnSpPr/>
              <p:nvPr/>
            </p:nvCxnSpPr>
            <p:spPr>
              <a:xfrm flipH="1">
                <a:off x="565304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6B3DD63-D80C-445A-AED8-C544393578D6}"/>
                  </a:ext>
                </a:extLst>
              </p:cNvPr>
              <p:cNvCxnSpPr/>
              <p:nvPr/>
            </p:nvCxnSpPr>
            <p:spPr>
              <a:xfrm flipH="1">
                <a:off x="590934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85D9CFE-7376-4BF1-9B35-1DE687AAC1FA}"/>
                  </a:ext>
                </a:extLst>
              </p:cNvPr>
              <p:cNvCxnSpPr/>
              <p:nvPr/>
            </p:nvCxnSpPr>
            <p:spPr>
              <a:xfrm flipH="1">
                <a:off x="616565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B4D8A54-18E1-4044-8DC2-4BBCFF10B10D}"/>
                  </a:ext>
                </a:extLst>
              </p:cNvPr>
              <p:cNvCxnSpPr/>
              <p:nvPr/>
            </p:nvCxnSpPr>
            <p:spPr>
              <a:xfrm flipH="1">
                <a:off x="642195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52E9084-14F0-4894-841F-E20913F7DF20}"/>
                  </a:ext>
                </a:extLst>
              </p:cNvPr>
              <p:cNvCxnSpPr/>
              <p:nvPr/>
            </p:nvCxnSpPr>
            <p:spPr>
              <a:xfrm flipH="1">
                <a:off x="667826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F9FF6F0-3E6A-4021-AE80-65E88B737682}"/>
                  </a:ext>
                </a:extLst>
              </p:cNvPr>
              <p:cNvCxnSpPr/>
              <p:nvPr/>
            </p:nvCxnSpPr>
            <p:spPr>
              <a:xfrm flipH="1">
                <a:off x="693456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256367D-C99B-414C-B8EE-51CBD1FB01BC}"/>
                  </a:ext>
                </a:extLst>
              </p:cNvPr>
              <p:cNvCxnSpPr/>
              <p:nvPr/>
            </p:nvCxnSpPr>
            <p:spPr>
              <a:xfrm flipH="1">
                <a:off x="719087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EE46C-E413-4B96-8BE3-35489C77C342}"/>
                  </a:ext>
                </a:extLst>
              </p:cNvPr>
              <p:cNvCxnSpPr/>
              <p:nvPr/>
            </p:nvCxnSpPr>
            <p:spPr>
              <a:xfrm flipH="1">
                <a:off x="744717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C247E92-7E11-41E1-9EC7-9685A866C08A}"/>
                  </a:ext>
                </a:extLst>
              </p:cNvPr>
              <p:cNvCxnSpPr/>
              <p:nvPr/>
            </p:nvCxnSpPr>
            <p:spPr>
              <a:xfrm flipH="1">
                <a:off x="770348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4E680D2-F78D-4ED3-AB2C-E8FFAE6D81DB}"/>
                  </a:ext>
                </a:extLst>
              </p:cNvPr>
              <p:cNvCxnSpPr/>
              <p:nvPr/>
            </p:nvCxnSpPr>
            <p:spPr>
              <a:xfrm flipH="1">
                <a:off x="795978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1431989-FE7A-4898-B443-C3DF372C4412}"/>
                  </a:ext>
                </a:extLst>
              </p:cNvPr>
              <p:cNvCxnSpPr/>
              <p:nvPr/>
            </p:nvCxnSpPr>
            <p:spPr>
              <a:xfrm flipH="1">
                <a:off x="821609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CFDE342-D4CC-45ED-BE61-C9A6C2B5C9E6}"/>
                  </a:ext>
                </a:extLst>
              </p:cNvPr>
              <p:cNvCxnSpPr/>
              <p:nvPr/>
            </p:nvCxnSpPr>
            <p:spPr>
              <a:xfrm flipH="1">
                <a:off x="847239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EC1C716-200A-44FF-8C10-F68D4B26EEFD}"/>
                  </a:ext>
                </a:extLst>
              </p:cNvPr>
              <p:cNvCxnSpPr/>
              <p:nvPr/>
            </p:nvCxnSpPr>
            <p:spPr>
              <a:xfrm flipH="1">
                <a:off x="872870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0B856E7-F84E-463E-B28F-EA196F015984}"/>
                  </a:ext>
                </a:extLst>
              </p:cNvPr>
              <p:cNvCxnSpPr/>
              <p:nvPr/>
            </p:nvCxnSpPr>
            <p:spPr>
              <a:xfrm flipH="1">
                <a:off x="898500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A4258EA-39CE-4A32-97F0-94CA9E9672F4}"/>
                  </a:ext>
                </a:extLst>
              </p:cNvPr>
              <p:cNvCxnSpPr/>
              <p:nvPr/>
            </p:nvCxnSpPr>
            <p:spPr>
              <a:xfrm flipH="1">
                <a:off x="924131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C9A9B1E-782F-4E3B-9421-54142F0E1A2E}"/>
                  </a:ext>
                </a:extLst>
              </p:cNvPr>
              <p:cNvCxnSpPr/>
              <p:nvPr/>
            </p:nvCxnSpPr>
            <p:spPr>
              <a:xfrm flipH="1">
                <a:off x="9497619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D2B7D33-F568-46BB-BCB5-2736441210F8}"/>
                  </a:ext>
                </a:extLst>
              </p:cNvPr>
              <p:cNvCxnSpPr/>
              <p:nvPr/>
            </p:nvCxnSpPr>
            <p:spPr>
              <a:xfrm flipH="1">
                <a:off x="9753924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8C12062-ACD4-432B-9755-50FFF27FB187}"/>
                  </a:ext>
                </a:extLst>
              </p:cNvPr>
              <p:cNvCxnSpPr/>
              <p:nvPr/>
            </p:nvCxnSpPr>
            <p:spPr>
              <a:xfrm flipH="1">
                <a:off x="10010222" y="666623"/>
                <a:ext cx="53094" cy="542740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0FD664-93A7-4225-B34F-AE0C70A26CBB}"/>
                </a:ext>
              </a:extLst>
            </p:cNvPr>
            <p:cNvGrpSpPr/>
            <p:nvPr/>
          </p:nvGrpSpPr>
          <p:grpSpPr>
            <a:xfrm>
              <a:off x="1728506" y="648927"/>
              <a:ext cx="8681892" cy="5464101"/>
              <a:chOff x="1403057" y="928993"/>
              <a:chExt cx="8524574" cy="546720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1BA802C-3710-412A-8769-18539ACA7B1A}"/>
                  </a:ext>
                </a:extLst>
              </p:cNvPr>
              <p:cNvCxnSpPr/>
              <p:nvPr/>
            </p:nvCxnSpPr>
            <p:spPr>
              <a:xfrm rot="16200000" flipH="1">
                <a:off x="5647200" y="2115770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1E3524E-B5F8-4B75-8084-B48F85761E7E}"/>
                  </a:ext>
                </a:extLst>
              </p:cNvPr>
              <p:cNvCxnSpPr/>
              <p:nvPr/>
            </p:nvCxnSpPr>
            <p:spPr>
              <a:xfrm rot="16200000" flipH="1">
                <a:off x="5647200" y="1940583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BC8010A-1B6C-4A72-A24B-43005D0F1B54}"/>
                  </a:ext>
                </a:extLst>
              </p:cNvPr>
              <p:cNvCxnSpPr/>
              <p:nvPr/>
            </p:nvCxnSpPr>
            <p:spPr>
              <a:xfrm rot="16200000" flipH="1">
                <a:off x="5647200" y="1765392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18FFB08-3F8C-442F-84C4-C12170FFC405}"/>
                  </a:ext>
                </a:extLst>
              </p:cNvPr>
              <p:cNvCxnSpPr/>
              <p:nvPr/>
            </p:nvCxnSpPr>
            <p:spPr>
              <a:xfrm rot="16200000" flipH="1">
                <a:off x="5647200" y="1590201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9B5E76F-287F-41C2-B8AD-92AFD996BE73}"/>
                  </a:ext>
                </a:extLst>
              </p:cNvPr>
              <p:cNvCxnSpPr/>
              <p:nvPr/>
            </p:nvCxnSpPr>
            <p:spPr>
              <a:xfrm rot="16200000" flipH="1">
                <a:off x="5647200" y="1415010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B470C46-3CFE-420B-9C85-C2AC73E39ADA}"/>
                  </a:ext>
                </a:extLst>
              </p:cNvPr>
              <p:cNvCxnSpPr/>
              <p:nvPr/>
            </p:nvCxnSpPr>
            <p:spPr>
              <a:xfrm rot="16200000" flipH="1">
                <a:off x="5647200" y="1239819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F063531-928F-48A3-96DC-328C6A2A7050}"/>
                  </a:ext>
                </a:extLst>
              </p:cNvPr>
              <p:cNvCxnSpPr/>
              <p:nvPr/>
            </p:nvCxnSpPr>
            <p:spPr>
              <a:xfrm rot="16200000" flipH="1">
                <a:off x="5647200" y="1064628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8E34695-DD02-44AE-B867-D406F5AC47BC}"/>
                  </a:ext>
                </a:extLst>
              </p:cNvPr>
              <p:cNvCxnSpPr/>
              <p:nvPr/>
            </p:nvCxnSpPr>
            <p:spPr>
              <a:xfrm rot="16200000" flipH="1">
                <a:off x="5647200" y="889437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48545E3-DFE8-4C01-8210-15917BC85016}"/>
                  </a:ext>
                </a:extLst>
              </p:cNvPr>
              <p:cNvCxnSpPr/>
              <p:nvPr/>
            </p:nvCxnSpPr>
            <p:spPr>
              <a:xfrm rot="16200000" flipH="1">
                <a:off x="5647200" y="714246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F6157B9-DDB4-44E1-9E0D-96792308F06C}"/>
                  </a:ext>
                </a:extLst>
              </p:cNvPr>
              <p:cNvCxnSpPr/>
              <p:nvPr/>
            </p:nvCxnSpPr>
            <p:spPr>
              <a:xfrm rot="16200000" flipH="1">
                <a:off x="5647200" y="539055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094A022-2142-4579-AC93-D702C4B103A4}"/>
                  </a:ext>
                </a:extLst>
              </p:cNvPr>
              <p:cNvCxnSpPr/>
              <p:nvPr/>
            </p:nvCxnSpPr>
            <p:spPr>
              <a:xfrm rot="16200000" flipH="1">
                <a:off x="5647200" y="363864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6AD92C2-E3D5-4F96-A008-033BCE90367A}"/>
                  </a:ext>
                </a:extLst>
              </p:cNvPr>
              <p:cNvCxnSpPr/>
              <p:nvPr/>
            </p:nvCxnSpPr>
            <p:spPr>
              <a:xfrm rot="16200000" flipH="1">
                <a:off x="5647200" y="188673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12958D5-662B-4420-86FF-3280CBA5A1BB}"/>
                  </a:ext>
                </a:extLst>
              </p:cNvPr>
              <p:cNvCxnSpPr/>
              <p:nvPr/>
            </p:nvCxnSpPr>
            <p:spPr>
              <a:xfrm rot="16200000" flipH="1">
                <a:off x="5647200" y="13482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53BCA7B-0757-43B7-B372-8589E9B86D30}"/>
                  </a:ext>
                </a:extLst>
              </p:cNvPr>
              <p:cNvCxnSpPr/>
              <p:nvPr/>
            </p:nvCxnSpPr>
            <p:spPr>
              <a:xfrm rot="16200000" flipH="1">
                <a:off x="5647200" y="-161709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7CF8C56-58EA-4403-8C72-47F3E90368BF}"/>
                  </a:ext>
                </a:extLst>
              </p:cNvPr>
              <p:cNvCxnSpPr/>
              <p:nvPr/>
            </p:nvCxnSpPr>
            <p:spPr>
              <a:xfrm rot="16200000" flipH="1">
                <a:off x="5647197" y="-336900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DA5FE8F-CFA2-4D71-8B38-4B06BE35FB91}"/>
                  </a:ext>
                </a:extLst>
              </p:cNvPr>
              <p:cNvCxnSpPr/>
              <p:nvPr/>
            </p:nvCxnSpPr>
            <p:spPr>
              <a:xfrm rot="16200000" flipH="1">
                <a:off x="5647200" y="-512091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C5D86AA-DC77-47A4-8F72-C1BBDA945974}"/>
                  </a:ext>
                </a:extLst>
              </p:cNvPr>
              <p:cNvCxnSpPr/>
              <p:nvPr/>
            </p:nvCxnSpPr>
            <p:spPr>
              <a:xfrm rot="16200000" flipH="1">
                <a:off x="5647200" y="-687282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390108C-19C7-466C-9FDC-DDD9B973AD2F}"/>
                  </a:ext>
                </a:extLst>
              </p:cNvPr>
              <p:cNvCxnSpPr/>
              <p:nvPr/>
            </p:nvCxnSpPr>
            <p:spPr>
              <a:xfrm rot="16200000" flipH="1">
                <a:off x="5647200" y="-862473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B04258B-C50D-45A1-9728-19811E771BE7}"/>
                  </a:ext>
                </a:extLst>
              </p:cNvPr>
              <p:cNvCxnSpPr/>
              <p:nvPr/>
            </p:nvCxnSpPr>
            <p:spPr>
              <a:xfrm rot="16200000" flipH="1">
                <a:off x="5647200" y="-1037664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0D56964-1F71-4EAF-8E55-2BC9A121C4DB}"/>
                  </a:ext>
                </a:extLst>
              </p:cNvPr>
              <p:cNvCxnSpPr/>
              <p:nvPr/>
            </p:nvCxnSpPr>
            <p:spPr>
              <a:xfrm rot="16200000" flipH="1">
                <a:off x="5647200" y="-1212855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8E003E0-5B27-4310-B301-32F38320349C}"/>
                  </a:ext>
                </a:extLst>
              </p:cNvPr>
              <p:cNvCxnSpPr/>
              <p:nvPr/>
            </p:nvCxnSpPr>
            <p:spPr>
              <a:xfrm rot="16200000" flipH="1">
                <a:off x="5647200" y="-1388046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28D6AF7-8423-4144-B78F-F3E32E6B9F7F}"/>
                  </a:ext>
                </a:extLst>
              </p:cNvPr>
              <p:cNvCxnSpPr/>
              <p:nvPr/>
            </p:nvCxnSpPr>
            <p:spPr>
              <a:xfrm rot="16200000" flipH="1">
                <a:off x="5647200" y="-1563237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EFC93FF-41B8-4EE0-8578-F521BB783668}"/>
                  </a:ext>
                </a:extLst>
              </p:cNvPr>
              <p:cNvCxnSpPr/>
              <p:nvPr/>
            </p:nvCxnSpPr>
            <p:spPr>
              <a:xfrm rot="16200000" flipH="1">
                <a:off x="5647200" y="-1738428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D4C87B4-F919-4E58-A6DF-9AC67504F387}"/>
                  </a:ext>
                </a:extLst>
              </p:cNvPr>
              <p:cNvCxnSpPr/>
              <p:nvPr/>
            </p:nvCxnSpPr>
            <p:spPr>
              <a:xfrm rot="16200000" flipH="1">
                <a:off x="5647200" y="-1913619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8C115E5-EF4E-4290-9CEA-201D5FCFCC82}"/>
                  </a:ext>
                </a:extLst>
              </p:cNvPr>
              <p:cNvCxnSpPr/>
              <p:nvPr/>
            </p:nvCxnSpPr>
            <p:spPr>
              <a:xfrm rot="16200000" flipH="1">
                <a:off x="5647200" y="-2088810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7013D3C-B2F2-4EFE-9A6F-75D2E8C0E655}"/>
                  </a:ext>
                </a:extLst>
              </p:cNvPr>
              <p:cNvCxnSpPr/>
              <p:nvPr/>
            </p:nvCxnSpPr>
            <p:spPr>
              <a:xfrm rot="16200000" flipH="1">
                <a:off x="5647200" y="-2264001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486EEC9-8A75-4D7D-9297-66EBCB5D4E5B}"/>
                  </a:ext>
                </a:extLst>
              </p:cNvPr>
              <p:cNvCxnSpPr/>
              <p:nvPr/>
            </p:nvCxnSpPr>
            <p:spPr>
              <a:xfrm rot="16200000" flipH="1">
                <a:off x="5647200" y="-2439192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5A54A38-FC87-421E-8466-24062580DDD2}"/>
                  </a:ext>
                </a:extLst>
              </p:cNvPr>
              <p:cNvCxnSpPr/>
              <p:nvPr/>
            </p:nvCxnSpPr>
            <p:spPr>
              <a:xfrm rot="16200000" flipH="1">
                <a:off x="5647200" y="-2614383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553B7AC-B515-44AF-8714-7272A60DB24C}"/>
                  </a:ext>
                </a:extLst>
              </p:cNvPr>
              <p:cNvCxnSpPr/>
              <p:nvPr/>
            </p:nvCxnSpPr>
            <p:spPr>
              <a:xfrm rot="16200000" flipH="1">
                <a:off x="5647200" y="-2789574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FA7DAEE-3C49-4F96-905F-B624C65C7558}"/>
                  </a:ext>
                </a:extLst>
              </p:cNvPr>
              <p:cNvCxnSpPr/>
              <p:nvPr/>
            </p:nvCxnSpPr>
            <p:spPr>
              <a:xfrm rot="16200000" flipH="1">
                <a:off x="5647200" y="-2964765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0C37579-DEFB-42C0-A4AD-61F20833FEC5}"/>
                  </a:ext>
                </a:extLst>
              </p:cNvPr>
              <p:cNvCxnSpPr/>
              <p:nvPr/>
            </p:nvCxnSpPr>
            <p:spPr>
              <a:xfrm rot="16200000" flipH="1">
                <a:off x="5647200" y="-3139956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ADF6EB5-F273-4288-A4C7-1F7BF4958B05}"/>
                  </a:ext>
                </a:extLst>
              </p:cNvPr>
              <p:cNvCxnSpPr/>
              <p:nvPr/>
            </p:nvCxnSpPr>
            <p:spPr>
              <a:xfrm rot="16200000" flipH="1">
                <a:off x="5647200" y="-3315147"/>
                <a:ext cx="36291" cy="852457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4004698-E03E-49D7-A046-B236ED983FF1}"/>
              </a:ext>
            </a:extLst>
          </p:cNvPr>
          <p:cNvCxnSpPr>
            <a:cxnSpLocks/>
          </p:cNvCxnSpPr>
          <p:nvPr/>
        </p:nvCxnSpPr>
        <p:spPr>
          <a:xfrm>
            <a:off x="1728506" y="821011"/>
            <a:ext cx="8416391" cy="52920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000AC8E-FBE8-48C5-AA56-D68713E9D8CA}"/>
              </a:ext>
            </a:extLst>
          </p:cNvPr>
          <p:cNvCxnSpPr/>
          <p:nvPr/>
        </p:nvCxnSpPr>
        <p:spPr>
          <a:xfrm flipV="1">
            <a:off x="1728506" y="395257"/>
            <a:ext cx="0" cy="569962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8EE47B0-C88F-4224-B2AB-E96E632D7042}"/>
              </a:ext>
            </a:extLst>
          </p:cNvPr>
          <p:cNvCxnSpPr/>
          <p:nvPr/>
        </p:nvCxnSpPr>
        <p:spPr>
          <a:xfrm>
            <a:off x="1728506" y="6076335"/>
            <a:ext cx="8819540" cy="366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4A156FE-B44D-4B17-9DBB-41FD54B4B63C}"/>
                  </a:ext>
                </a:extLst>
              </p:cNvPr>
              <p:cNvSpPr txBox="1"/>
              <p:nvPr/>
            </p:nvSpPr>
            <p:spPr>
              <a:xfrm rot="16200000">
                <a:off x="539982" y="2798208"/>
                <a:ext cx="1577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4A156FE-B44D-4B17-9DBB-41FD54B4B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9982" y="2798208"/>
                <a:ext cx="1577676" cy="369332"/>
              </a:xfrm>
              <a:prstGeom prst="rect">
                <a:avLst/>
              </a:prstGeom>
              <a:blipFill>
                <a:blip r:embed="rId2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251EF4-BFC1-4A97-BECB-A7BE1BE6A05E}"/>
                  </a:ext>
                </a:extLst>
              </p:cNvPr>
              <p:cNvSpPr txBox="1"/>
              <p:nvPr/>
            </p:nvSpPr>
            <p:spPr>
              <a:xfrm>
                <a:off x="5076209" y="6087557"/>
                <a:ext cx="146437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251EF4-BFC1-4A97-BECB-A7BE1BE6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09" y="6087557"/>
                <a:ext cx="1464375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/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8072C0A-B9F6-47E8-8A6D-191CC984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E097D2E-399B-4F7F-B0E9-769550DFD326}"/>
              </a:ext>
            </a:extLst>
          </p:cNvPr>
          <p:cNvCxnSpPr>
            <a:cxnSpLocks/>
          </p:cNvCxnSpPr>
          <p:nvPr/>
        </p:nvCxnSpPr>
        <p:spPr>
          <a:xfrm flipV="1">
            <a:off x="5490790" y="3369251"/>
            <a:ext cx="267294" cy="36514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BA12BEBB-E679-458F-A31A-DE4F93A3EABB}"/>
              </a:ext>
            </a:extLst>
          </p:cNvPr>
          <p:cNvSpPr/>
          <p:nvPr/>
        </p:nvSpPr>
        <p:spPr>
          <a:xfrm>
            <a:off x="5300426" y="3055533"/>
            <a:ext cx="87197" cy="113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C343249-5246-4315-AA89-E2B64181C3F4}"/>
              </a:ext>
            </a:extLst>
          </p:cNvPr>
          <p:cNvSpPr/>
          <p:nvPr/>
        </p:nvSpPr>
        <p:spPr>
          <a:xfrm>
            <a:off x="8408216" y="4992071"/>
            <a:ext cx="87197" cy="113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rot="2006256">
                <a:off x="1885341" y="1362456"/>
                <a:ext cx="1583510" cy="390748"/>
              </a:xfrm>
              <a:prstGeom prst="rect">
                <a:avLst/>
              </a:prstGeom>
              <a:solidFill>
                <a:srgbClr val="E7E6E6">
                  <a:alpha val="41961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256">
                <a:off x="1885341" y="1362456"/>
                <a:ext cx="1583510" cy="390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6"/>
          <a:srcRect l="25812" r="24284"/>
          <a:stretch/>
        </p:blipFill>
        <p:spPr>
          <a:xfrm rot="1942653">
            <a:off x="1958883" y="2327904"/>
            <a:ext cx="8670903" cy="1176630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 flipH="1">
            <a:off x="5756557" y="2388093"/>
            <a:ext cx="791082" cy="96052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0" y="-9042"/>
            <a:ext cx="319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Doubly Resonant  OPO  (DRO)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13C5923-FA82-426A-805C-B4E953EF7F34}"/>
              </a:ext>
            </a:extLst>
          </p:cNvPr>
          <p:cNvCxnSpPr>
            <a:cxnSpLocks/>
          </p:cNvCxnSpPr>
          <p:nvPr/>
        </p:nvCxnSpPr>
        <p:spPr>
          <a:xfrm flipV="1">
            <a:off x="5110623" y="3148976"/>
            <a:ext cx="200700" cy="2553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5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929089" y="648928"/>
            <a:ext cx="7998542" cy="5427407"/>
            <a:chOff x="2064774" y="666623"/>
            <a:chExt cx="7998542" cy="542740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06477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32107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57738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3368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8999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34629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60260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85890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11521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37151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62782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88412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14043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39673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65304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90934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16565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42195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7826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3456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9087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44717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70348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95978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21609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47239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72870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98500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24131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497619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753924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0010222" y="666623"/>
              <a:ext cx="53094" cy="54274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728506" y="645821"/>
            <a:ext cx="8524574" cy="5467208"/>
            <a:chOff x="1403057" y="928993"/>
            <a:chExt cx="8524574" cy="5467208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5647200" y="211577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647200" y="19405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47200" y="17653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5647200" y="15902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647200" y="14150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647200" y="12398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5647200" y="10646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647200" y="8894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5647200" y="7142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647200" y="5390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647200" y="3638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647200" y="1886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647200" y="134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5647200" y="-16170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5647197" y="-33690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5647200" y="-51209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5647200" y="-68728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5647200" y="-86247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647200" y="-103766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5647200" y="-121285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5647200" y="-138804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647200" y="-156323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647200" y="-1738428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647200" y="-1913619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647200" y="-2088810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647200" y="-2264001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647200" y="-2439192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647200" y="-2614383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647200" y="-2789574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647200" y="-2964765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647200" y="-3139956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647200" y="-3315147"/>
              <a:ext cx="36291" cy="85245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1728506" y="821011"/>
            <a:ext cx="8416391" cy="52920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728506" y="395257"/>
            <a:ext cx="0" cy="569962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728506" y="6076335"/>
            <a:ext cx="8819540" cy="366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 rot="16200000">
                <a:off x="539982" y="2798208"/>
                <a:ext cx="1577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9982" y="2798208"/>
                <a:ext cx="1577676" cy="369332"/>
              </a:xfrm>
              <a:prstGeom prst="rect">
                <a:avLst/>
              </a:prstGeom>
              <a:blipFill>
                <a:blip r:embed="rId2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076209" y="6087557"/>
                <a:ext cx="146437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09" y="6087557"/>
                <a:ext cx="1464375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solidFill>
                <a:srgbClr val="E7E6E6">
                  <a:alpha val="41961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6256">
                <a:off x="1666236" y="1286292"/>
                <a:ext cx="1583510" cy="390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FA9CEA0C-5627-49E5-ABC2-0391D2229FAB}"/>
              </a:ext>
            </a:extLst>
          </p:cNvPr>
          <p:cNvSpPr/>
          <p:nvPr/>
        </p:nvSpPr>
        <p:spPr>
          <a:xfrm>
            <a:off x="7029300" y="4124595"/>
            <a:ext cx="87197" cy="113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0C118A-33D9-4B22-A302-B7735E530666}"/>
              </a:ext>
            </a:extLst>
          </p:cNvPr>
          <p:cNvSpPr/>
          <p:nvPr/>
        </p:nvSpPr>
        <p:spPr>
          <a:xfrm>
            <a:off x="9840434" y="5887863"/>
            <a:ext cx="87197" cy="113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/>
          <a:srcRect l="22013" r="20533"/>
          <a:stretch/>
        </p:blipFill>
        <p:spPr>
          <a:xfrm rot="1960363">
            <a:off x="1299565" y="2325651"/>
            <a:ext cx="9982513" cy="1176630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 flipH="1">
            <a:off x="5775691" y="2418742"/>
            <a:ext cx="832727" cy="94583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0" y="-9042"/>
            <a:ext cx="319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Doubly Resonant  OPO  (DRO)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1638F8-D9D5-4EC3-801D-F10B66479DAC}"/>
                  </a:ext>
                </a:extLst>
              </p:cNvPr>
              <p:cNvSpPr txBox="1"/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1638F8-D9D5-4EC3-801D-F10B66479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58" y="3625552"/>
                <a:ext cx="9383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8B5C692-89B6-4CC1-9EDD-8F32853FE465}"/>
              </a:ext>
            </a:extLst>
          </p:cNvPr>
          <p:cNvCxnSpPr>
            <a:cxnSpLocks/>
          </p:cNvCxnSpPr>
          <p:nvPr/>
        </p:nvCxnSpPr>
        <p:spPr>
          <a:xfrm flipV="1">
            <a:off x="5490790" y="3369251"/>
            <a:ext cx="267294" cy="36514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8CBF5B-E26D-497C-B6B1-32BD55839568}"/>
              </a:ext>
            </a:extLst>
          </p:cNvPr>
          <p:cNvCxnSpPr>
            <a:endCxn id="84" idx="3"/>
          </p:cNvCxnSpPr>
          <p:nvPr/>
        </p:nvCxnSpPr>
        <p:spPr>
          <a:xfrm flipV="1">
            <a:off x="6750996" y="4221162"/>
            <a:ext cx="291074" cy="37029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93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32B3-EE18-419A-A194-2694C1E3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" y="55523"/>
            <a:ext cx="10515600" cy="858878"/>
          </a:xfrm>
        </p:spPr>
        <p:txBody>
          <a:bodyPr/>
          <a:lstStyle/>
          <a:p>
            <a:r>
              <a:rPr lang="en-US" dirty="0"/>
              <a:t>Oscillating Modes in OPO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74692-B1D2-44A4-A82C-CDC00EE8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35264"/>
            <a:ext cx="6298324" cy="191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9ABCC-7F12-468A-B6D1-369AA0E7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2" y="2646111"/>
            <a:ext cx="5359068" cy="3793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68217-202B-4B6E-AEF4-D6C68A7676F1}"/>
              </a:ext>
            </a:extLst>
          </p:cNvPr>
          <p:cNvSpPr txBox="1"/>
          <p:nvPr/>
        </p:nvSpPr>
        <p:spPr>
          <a:xfrm>
            <a:off x="6197268" y="3402742"/>
            <a:ext cx="111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7C615-1201-45A7-BB3B-6FAF1237F55C}"/>
              </a:ext>
            </a:extLst>
          </p:cNvPr>
          <p:cNvSpPr txBox="1"/>
          <p:nvPr/>
        </p:nvSpPr>
        <p:spPr>
          <a:xfrm>
            <a:off x="6197268" y="5037100"/>
            <a:ext cx="111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198FA-8ECE-484B-ADE1-B10C540D7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620" y="4235760"/>
            <a:ext cx="4608503" cy="6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" y="254986"/>
            <a:ext cx="8217545" cy="1113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908" y="1692518"/>
            <a:ext cx="7359965" cy="3160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523" y="5478128"/>
            <a:ext cx="4075368" cy="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67AD9-1F76-41A1-8617-956B0EB1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32" y="805576"/>
            <a:ext cx="8747235" cy="2585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E7A15-874C-4CC6-871A-267AB36F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86" y="4116021"/>
            <a:ext cx="2858620" cy="25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BO Crystal Properties,Nonlinear Optical Crystal - China Blueb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87" y="495300"/>
            <a:ext cx="8435201" cy="34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778" y="4097866"/>
            <a:ext cx="3601627" cy="24871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043680" y="833120"/>
            <a:ext cx="13547" cy="22690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09813" y="1808480"/>
            <a:ext cx="94827" cy="88053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02193" y="2803313"/>
            <a:ext cx="110067" cy="13715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494694" y="833120"/>
            <a:ext cx="13547" cy="22690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460827" y="1808480"/>
            <a:ext cx="94827" cy="88053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53207" y="2803313"/>
            <a:ext cx="110067" cy="13715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445761" y="4013200"/>
            <a:ext cx="13547" cy="22690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23367" y="4580783"/>
            <a:ext cx="102447" cy="126684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04274" y="5983393"/>
            <a:ext cx="110067" cy="13715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90161" y="4097866"/>
            <a:ext cx="13547" cy="22690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52484" y="5354689"/>
            <a:ext cx="102447" cy="126684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35127" y="5846234"/>
            <a:ext cx="110067" cy="13715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79249E-E3B5-4B0A-9668-C0A8384764AB}"/>
              </a:ext>
            </a:extLst>
          </p:cNvPr>
          <p:cNvSpPr/>
          <p:nvPr/>
        </p:nvSpPr>
        <p:spPr>
          <a:xfrm>
            <a:off x="6941580" y="4812303"/>
            <a:ext cx="102447" cy="126684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320392-CBE6-4704-88F6-443F035F86B4}"/>
              </a:ext>
            </a:extLst>
          </p:cNvPr>
          <p:cNvSpPr/>
          <p:nvPr/>
        </p:nvSpPr>
        <p:spPr>
          <a:xfrm>
            <a:off x="6937769" y="5006872"/>
            <a:ext cx="110067" cy="137159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0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437230-601B-4E74-87A2-59EDDCF1F0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Cascading 2</a:t>
                </a:r>
                <a:r>
                  <a:rPr lang="en-US" baseline="30000" dirty="0"/>
                  <a:t>nd</a:t>
                </a:r>
                <a:r>
                  <a:rPr lang="en-US" dirty="0"/>
                  <a:t> Order Effects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437230-601B-4E74-87A2-59EDDCF1F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F88DA8-A8BF-4406-8E51-09B888FA631B}"/>
                  </a:ext>
                </a:extLst>
              </p:cNvPr>
              <p:cNvSpPr/>
              <p:nvPr/>
            </p:nvSpPr>
            <p:spPr>
              <a:xfrm>
                <a:off x="3430621" y="2094689"/>
                <a:ext cx="512324" cy="12256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F88DA8-A8BF-4406-8E51-09B888FA6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21" y="2094689"/>
                <a:ext cx="512324" cy="1225685"/>
              </a:xfrm>
              <a:prstGeom prst="rect">
                <a:avLst/>
              </a:prstGeom>
              <a:blipFill>
                <a:blip r:embed="rId3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C75C48-0DD3-4F27-9BDD-224C7F2163E0}"/>
                  </a:ext>
                </a:extLst>
              </p:cNvPr>
              <p:cNvSpPr/>
              <p:nvPr/>
            </p:nvSpPr>
            <p:spPr>
              <a:xfrm>
                <a:off x="4062919" y="2094689"/>
                <a:ext cx="512324" cy="12256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C75C48-0DD3-4F27-9BDD-224C7F216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919" y="2094689"/>
                <a:ext cx="512324" cy="1225685"/>
              </a:xfrm>
              <a:prstGeom prst="rect">
                <a:avLst/>
              </a:prstGeom>
              <a:blipFill>
                <a:blip r:embed="rId4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CA3235AC-58E4-4C61-B107-42D4B5D134AE}"/>
              </a:ext>
            </a:extLst>
          </p:cNvPr>
          <p:cNvSpPr/>
          <p:nvPr/>
        </p:nvSpPr>
        <p:spPr>
          <a:xfrm>
            <a:off x="2334638" y="2548647"/>
            <a:ext cx="817124" cy="33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5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0ABE-8BCD-4007-A135-3B052FA1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47" y="212473"/>
            <a:ext cx="10515600" cy="905956"/>
          </a:xfrm>
        </p:spPr>
        <p:txBody>
          <a:bodyPr/>
          <a:lstStyle/>
          <a:p>
            <a:r>
              <a:rPr lang="en-US" dirty="0"/>
              <a:t>NLO with Focused Gaussian Beams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6F660-BD09-40D7-A94D-D71CF39B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7" y="1078822"/>
            <a:ext cx="4584971" cy="828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7DC35-4CF2-4939-82D2-9E06C357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6552"/>
            <a:ext cx="3644632" cy="895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31BB4-4493-4CBA-A93B-4686CD080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27" r="23620" b="46886"/>
          <a:stretch/>
        </p:blipFill>
        <p:spPr>
          <a:xfrm>
            <a:off x="680937" y="2414092"/>
            <a:ext cx="5214025" cy="90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B6B64-7E04-4F44-915A-FF151A1DE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26" r="69966" b="17859"/>
          <a:stretch/>
        </p:blipFill>
        <p:spPr>
          <a:xfrm>
            <a:off x="6297040" y="2690768"/>
            <a:ext cx="2269789" cy="352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BCA6DE-8022-47AA-8498-E7AD890A0C70}"/>
                  </a:ext>
                </a:extLst>
              </p:cNvPr>
              <p:cNvSpPr txBox="1"/>
              <p:nvPr/>
            </p:nvSpPr>
            <p:spPr>
              <a:xfrm>
                <a:off x="10207883" y="1078822"/>
                <a:ext cx="1416670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BCA6DE-8022-47AA-8498-E7AD890A0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883" y="1078822"/>
                <a:ext cx="1416670" cy="65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D9E30F8-ACCB-482A-BD40-7B473AEAB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43" y="3576098"/>
            <a:ext cx="4744995" cy="683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029A4-9D65-46D8-AD58-9BC60A844CBD}"/>
              </a:ext>
            </a:extLst>
          </p:cNvPr>
          <p:cNvSpPr txBox="1"/>
          <p:nvPr/>
        </p:nvSpPr>
        <p:spPr>
          <a:xfrm>
            <a:off x="843065" y="2096864"/>
            <a:ext cx="30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q-</a:t>
            </a:r>
            <a:r>
              <a:rPr lang="en-US" dirty="0" err="1"/>
              <a:t>th</a:t>
            </a:r>
            <a:r>
              <a:rPr lang="en-US" dirty="0"/>
              <a:t> Harmonic Generation: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A8A41A-755F-4430-910C-A77C4D99E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43" y="4775809"/>
            <a:ext cx="4151870" cy="8484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4434A21-3DDA-47F2-8C2E-6682C317DBB4}"/>
              </a:ext>
            </a:extLst>
          </p:cNvPr>
          <p:cNvGrpSpPr/>
          <p:nvPr/>
        </p:nvGrpSpPr>
        <p:grpSpPr>
          <a:xfrm>
            <a:off x="5265908" y="4332655"/>
            <a:ext cx="3274979" cy="2073663"/>
            <a:chOff x="5421548" y="3859015"/>
            <a:chExt cx="3274979" cy="20736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87F0FF-1489-4846-8033-E17B10989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92" r="14225"/>
            <a:stretch/>
          </p:blipFill>
          <p:spPr>
            <a:xfrm>
              <a:off x="5421548" y="3859015"/>
              <a:ext cx="3274979" cy="2073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2D8056-5AC1-41FD-83C1-11B9598C5AD4}"/>
                </a:ext>
              </a:extLst>
            </p:cNvPr>
            <p:cNvSpPr txBox="1"/>
            <p:nvPr/>
          </p:nvSpPr>
          <p:spPr>
            <a:xfrm>
              <a:off x="6096000" y="392997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8E7530-3A16-467A-B577-E4489C58F3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53" r="16617"/>
          <a:stretch/>
        </p:blipFill>
        <p:spPr>
          <a:xfrm>
            <a:off x="8615204" y="4332655"/>
            <a:ext cx="3093398" cy="19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826DF-58BB-486E-AB4B-28D8ADDA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83" y="318412"/>
            <a:ext cx="7840494" cy="2306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A96B2-BBE2-4780-B23E-30A7D0473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8" r="19882"/>
          <a:stretch/>
        </p:blipFill>
        <p:spPr>
          <a:xfrm>
            <a:off x="609600" y="2976664"/>
            <a:ext cx="3748391" cy="2075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8778F-AB1A-4065-A41A-F71D8A694AA6}"/>
                  </a:ext>
                </a:extLst>
              </p:cNvPr>
              <p:cNvSpPr txBox="1"/>
              <p:nvPr/>
            </p:nvSpPr>
            <p:spPr>
              <a:xfrm>
                <a:off x="6900154" y="2976664"/>
                <a:ext cx="1105752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8778F-AB1A-4065-A41A-F71D8A69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54" y="2976664"/>
                <a:ext cx="1105752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207E16-81FC-4D6F-94D0-BA3D724A9758}"/>
                  </a:ext>
                </a:extLst>
              </p:cNvPr>
              <p:cNvSpPr/>
              <p:nvPr/>
            </p:nvSpPr>
            <p:spPr>
              <a:xfrm>
                <a:off x="6900154" y="3702652"/>
                <a:ext cx="1332031" cy="716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207E16-81FC-4D6F-94D0-BA3D724A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54" y="3702652"/>
                <a:ext cx="1332031" cy="716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900A63-06B2-4A1E-AF1E-B31235A05997}"/>
                  </a:ext>
                </a:extLst>
              </p:cNvPr>
              <p:cNvSpPr txBox="1"/>
              <p:nvPr/>
            </p:nvSpPr>
            <p:spPr>
              <a:xfrm>
                <a:off x="4442299" y="4555261"/>
                <a:ext cx="906850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3.2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900A63-06B2-4A1E-AF1E-B31235A05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99" y="4555261"/>
                <a:ext cx="906850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8B3E053-7B8C-4445-BABD-A8D736CF4C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45" t="17456"/>
          <a:stretch/>
        </p:blipFill>
        <p:spPr>
          <a:xfrm>
            <a:off x="6712085" y="4704521"/>
            <a:ext cx="4026720" cy="2075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FF2F5E-50EE-4D18-896F-257FEC05F36A}"/>
                  </a:ext>
                </a:extLst>
              </p:cNvPr>
              <p:cNvSpPr txBox="1"/>
              <p:nvPr/>
            </p:nvSpPr>
            <p:spPr>
              <a:xfrm>
                <a:off x="9585557" y="4086475"/>
                <a:ext cx="1000722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FF2F5E-50EE-4D18-896F-257FEC05F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57" y="4086475"/>
                <a:ext cx="1000722" cy="6653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72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AE798E-13EB-43BD-884A-E1615426BDD8}"/>
              </a:ext>
            </a:extLst>
          </p:cNvPr>
          <p:cNvSpPr/>
          <p:nvPr/>
        </p:nvSpPr>
        <p:spPr>
          <a:xfrm>
            <a:off x="5201056" y="2008771"/>
            <a:ext cx="6355404" cy="1199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E88B1-D6A1-48CC-9619-1537049C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4" y="46996"/>
            <a:ext cx="10515600" cy="7579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Mechanical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6D6BB-3441-43BD-AC03-75832A89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03158"/>
            <a:ext cx="2669626" cy="84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00352-F9FE-4356-B288-1A78CFE5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557" y="1041327"/>
            <a:ext cx="3031795" cy="656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60AE1-EFD8-4A64-B662-E56BE6624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0" y="2195409"/>
            <a:ext cx="2225329" cy="446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32A97-3112-4BE0-B33C-849499AEF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6" y="2689919"/>
            <a:ext cx="865543" cy="5481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E1197-5EF4-4D74-B62A-E36E0BC6AA86}"/>
              </a:ext>
            </a:extLst>
          </p:cNvPr>
          <p:cNvSpPr/>
          <p:nvPr/>
        </p:nvSpPr>
        <p:spPr>
          <a:xfrm>
            <a:off x="461084" y="3642158"/>
            <a:ext cx="194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Energy Eigenstates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90DD9-5BD6-4D87-A5E2-A2B98E1E0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594" y="3642158"/>
            <a:ext cx="2537254" cy="436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08220-C027-4BEE-ADF8-F04328BB3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937" y="3699822"/>
            <a:ext cx="2616127" cy="358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86A6EF-2261-49A9-BA24-9E3AEC3BA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551" y="4829722"/>
            <a:ext cx="2613674" cy="443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78BBE-8CCD-4FC6-AA80-C399FEEAF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124" y="4767435"/>
            <a:ext cx="5704621" cy="610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52E4E0-C81D-4832-87B0-15E521EB1D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458" t="-3149" r="20656" b="3149"/>
          <a:stretch/>
        </p:blipFill>
        <p:spPr>
          <a:xfrm>
            <a:off x="2583339" y="5439800"/>
            <a:ext cx="4824920" cy="12406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C88514-338B-448B-9A46-57C65F07AF51}"/>
              </a:ext>
            </a:extLst>
          </p:cNvPr>
          <p:cNvSpPr txBox="1"/>
          <p:nvPr/>
        </p:nvSpPr>
        <p:spPr>
          <a:xfrm>
            <a:off x="273035" y="4478738"/>
            <a:ext cx="214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 Theory: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152A4-729D-40CF-9BF3-43F93B28128B}"/>
                  </a:ext>
                </a:extLst>
              </p:cNvPr>
              <p:cNvSpPr txBox="1"/>
              <p:nvPr/>
            </p:nvSpPr>
            <p:spPr>
              <a:xfrm>
                <a:off x="5221251" y="2525177"/>
                <a:ext cx="3503972" cy="613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152A4-729D-40CF-9BF3-43F93B28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51" y="2525177"/>
                <a:ext cx="3503972" cy="6137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FE0029-E790-4D80-8F8A-FC4633083998}"/>
                  </a:ext>
                </a:extLst>
              </p:cNvPr>
              <p:cNvSpPr/>
              <p:nvPr/>
            </p:nvSpPr>
            <p:spPr>
              <a:xfrm>
                <a:off x="9497219" y="1009292"/>
                <a:ext cx="982577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FE0029-E790-4D80-8F8A-FC4633083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219" y="1009292"/>
                <a:ext cx="982577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6366-71D1-40EA-B1A4-075D4EB43529}"/>
                  </a:ext>
                </a:extLst>
              </p:cNvPr>
              <p:cNvSpPr txBox="1"/>
              <p:nvPr/>
            </p:nvSpPr>
            <p:spPr>
              <a:xfrm>
                <a:off x="6617832" y="970820"/>
                <a:ext cx="2032736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546366-71D1-40EA-B1A4-075D4EB4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32" y="970820"/>
                <a:ext cx="2032736" cy="69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C284AA1-D954-46D0-B637-AD68D7B91A4C}"/>
              </a:ext>
            </a:extLst>
          </p:cNvPr>
          <p:cNvSpPr txBox="1"/>
          <p:nvPr/>
        </p:nvSpPr>
        <p:spPr>
          <a:xfrm>
            <a:off x="350153" y="1825265"/>
            <a:ext cx="28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Optical (dipole) Interaction: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615C-100E-4090-BC04-6EA755022F2B}"/>
              </a:ext>
            </a:extLst>
          </p:cNvPr>
          <p:cNvSpPr txBox="1"/>
          <p:nvPr/>
        </p:nvSpPr>
        <p:spPr>
          <a:xfrm>
            <a:off x="5275073" y="2032957"/>
            <a:ext cx="312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 </a:t>
            </a:r>
            <a:r>
              <a:rPr lang="en-US" dirty="0" err="1"/>
              <a:t>A.p</a:t>
            </a:r>
            <a:r>
              <a:rPr lang="en-US" dirty="0"/>
              <a:t> Interaction (for solids)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D712AF9-FFDE-4ECC-B7CE-2376B80EE177}"/>
                  </a:ext>
                </a:extLst>
              </p:cNvPr>
              <p:cNvSpPr/>
              <p:nvPr/>
            </p:nvSpPr>
            <p:spPr>
              <a:xfrm>
                <a:off x="9824330" y="2535278"/>
                <a:ext cx="1594474" cy="59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D712AF9-FFDE-4ECC-B7CE-2376B80EE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330" y="2535278"/>
                <a:ext cx="1594474" cy="5922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BA55606-600E-4007-8788-13DD9A6C71C8}"/>
              </a:ext>
            </a:extLst>
          </p:cNvPr>
          <p:cNvSpPr txBox="1"/>
          <p:nvPr/>
        </p:nvSpPr>
        <p:spPr>
          <a:xfrm>
            <a:off x="9044758" y="2678358"/>
            <a:ext cx="7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F911D9-71C2-4A48-8F32-DABE0310D5F5}"/>
              </a:ext>
            </a:extLst>
          </p:cNvPr>
          <p:cNvCxnSpPr/>
          <p:nvPr/>
        </p:nvCxnSpPr>
        <p:spPr>
          <a:xfrm>
            <a:off x="350153" y="3501957"/>
            <a:ext cx="1143977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6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1B6D14-CD02-4A6C-B0B3-7207E0C8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5" y="1010187"/>
            <a:ext cx="3888259" cy="584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5987B-D1AA-4CA7-86E9-95690B511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9" t="9508" r="18002" b="12943"/>
          <a:stretch/>
        </p:blipFill>
        <p:spPr>
          <a:xfrm>
            <a:off x="603115" y="1951566"/>
            <a:ext cx="3775735" cy="709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E430F-4CF8-4768-BD3D-C1E8057C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2" y="2893304"/>
            <a:ext cx="5049620" cy="71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226EE-2FB8-46A5-91BA-3C7EE91AB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64" y="4645347"/>
            <a:ext cx="4304533" cy="575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3341A7-3375-4E6F-A6FF-6C5263E0ADE7}"/>
              </a:ext>
            </a:extLst>
          </p:cNvPr>
          <p:cNvSpPr/>
          <p:nvPr/>
        </p:nvSpPr>
        <p:spPr>
          <a:xfrm>
            <a:off x="603115" y="3712061"/>
            <a:ext cx="9561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Multiply  each  side  from  the  left  by  </a:t>
            </a:r>
            <a:r>
              <a:rPr lang="en-US" i="1" dirty="0">
                <a:latin typeface="Palatino Linotype" panose="02040502050505030304" pitchFamily="18" charset="0"/>
              </a:rPr>
              <a:t>u</a:t>
            </a:r>
            <a:r>
              <a:rPr lang="en-US" sz="1400" baseline="30000" dirty="0">
                <a:latin typeface="Lucida Sans Unicode" panose="020B0602030504020204" pitchFamily="34" charset="0"/>
              </a:rPr>
              <a:t>∗ </a:t>
            </a:r>
            <a:r>
              <a:rPr lang="en-US" sz="1400" baseline="30000" dirty="0">
                <a:latin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 and integrate the resulting equation over all space.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87302-71F0-4037-991C-83F4E9F6C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333" y="5590148"/>
            <a:ext cx="3752071" cy="620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175E8D-B76C-4C99-9F7E-0C8BDFC5D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048" y="4500896"/>
            <a:ext cx="5152504" cy="75202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07A8628-4A2B-406E-BA60-2A07EFA0B9F3}"/>
              </a:ext>
            </a:extLst>
          </p:cNvPr>
          <p:cNvSpPr/>
          <p:nvPr/>
        </p:nvSpPr>
        <p:spPr>
          <a:xfrm>
            <a:off x="5192537" y="4748711"/>
            <a:ext cx="428017" cy="23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40AE0F-AB24-499C-BD01-BC9A021C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4" y="46996"/>
            <a:ext cx="10515600" cy="7579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Mechanical Treatment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7F435-5903-4AEB-B1EA-8814CF53E92A}"/>
              </a:ext>
            </a:extLst>
          </p:cNvPr>
          <p:cNvSpPr txBox="1"/>
          <p:nvPr/>
        </p:nvSpPr>
        <p:spPr>
          <a:xfrm>
            <a:off x="3981468" y="1084707"/>
            <a:ext cx="371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initially in the ground state (g)</a:t>
            </a:r>
          </a:p>
        </p:txBody>
      </p:sp>
    </p:spTree>
    <p:extLst>
      <p:ext uri="{BB962C8B-B14F-4D97-AF65-F5344CB8AC3E}">
        <p14:creationId xmlns:p14="http://schemas.microsoft.com/office/powerpoint/2010/main" val="2556007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90405-66FC-42E3-8F08-D02CE68C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0" y="1155269"/>
            <a:ext cx="2965622" cy="683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8192F-85DE-4009-BA49-3C268F544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6" t="41076" r="24053" b="-1492"/>
          <a:stretch/>
        </p:blipFill>
        <p:spPr>
          <a:xfrm>
            <a:off x="1167320" y="2250409"/>
            <a:ext cx="1984442" cy="4280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3C5EC2-FBC9-4BC2-9890-603A10BA0408}"/>
              </a:ext>
            </a:extLst>
          </p:cNvPr>
          <p:cNvGrpSpPr/>
          <p:nvPr/>
        </p:nvGrpSpPr>
        <p:grpSpPr>
          <a:xfrm>
            <a:off x="5149175" y="1242699"/>
            <a:ext cx="4318643" cy="369332"/>
            <a:chOff x="5142689" y="2422287"/>
            <a:chExt cx="4318643" cy="3693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4CCF87-9C56-4518-8DD9-9921A1C5F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024" r="58314" b="3544"/>
            <a:stretch/>
          </p:blipFill>
          <p:spPr>
            <a:xfrm>
              <a:off x="6096000" y="2441422"/>
              <a:ext cx="3365332" cy="3501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AC3FBF-DA59-4AF2-AB47-2FDE2D1B7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453" r="6702" b="50569"/>
            <a:stretch/>
          </p:blipFill>
          <p:spPr>
            <a:xfrm>
              <a:off x="5142689" y="2441422"/>
              <a:ext cx="875489" cy="35019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9CC1F-54FA-478A-A3F0-47C72B4F5769}"/>
                </a:ext>
              </a:extLst>
            </p:cNvPr>
            <p:cNvSpPr txBox="1"/>
            <p:nvPr/>
          </p:nvSpPr>
          <p:spPr>
            <a:xfrm>
              <a:off x="5907048" y="24222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7F5C0B-B892-4A3E-8803-520F025A06CE}"/>
              </a:ext>
            </a:extLst>
          </p:cNvPr>
          <p:cNvSpPr/>
          <p:nvPr/>
        </p:nvSpPr>
        <p:spPr>
          <a:xfrm>
            <a:off x="3894307" y="1341496"/>
            <a:ext cx="810638" cy="311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95873-497A-48E2-9BFD-8ED2EA6DE833}"/>
              </a:ext>
            </a:extLst>
          </p:cNvPr>
          <p:cNvSpPr/>
          <p:nvPr/>
        </p:nvSpPr>
        <p:spPr>
          <a:xfrm>
            <a:off x="3583027" y="2250409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electric dipole transition moment.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32FB21-B368-430C-9EA6-6D37EC6E9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" y="3316803"/>
            <a:ext cx="4349228" cy="701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CEDD7-BD19-4155-B10E-6D633DA17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3" y="4516495"/>
            <a:ext cx="5415409" cy="683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5DC4D-296B-43D4-94AB-4ACD066583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1159"/>
          <a:stretch/>
        </p:blipFill>
        <p:spPr>
          <a:xfrm>
            <a:off x="-89738" y="5479132"/>
            <a:ext cx="6839684" cy="70148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3819D0-F841-492D-923F-02B66796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4" y="46996"/>
            <a:ext cx="10515600" cy="7579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Mechanical Treatment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4DCDB7-4C52-4399-BAB0-3D4D8E6988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37" t="54668" r="58439" b="-477"/>
          <a:stretch/>
        </p:blipFill>
        <p:spPr>
          <a:xfrm>
            <a:off x="6231304" y="5513935"/>
            <a:ext cx="1718386" cy="5461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245663-3DBD-4C33-B652-E4A748D4A86B}"/>
              </a:ext>
            </a:extLst>
          </p:cNvPr>
          <p:cNvSpPr/>
          <p:nvPr/>
        </p:nvSpPr>
        <p:spPr>
          <a:xfrm>
            <a:off x="141225" y="3316804"/>
            <a:ext cx="4031458" cy="774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16909-9552-4EFF-A36C-11889271EFDE}"/>
              </a:ext>
            </a:extLst>
          </p:cNvPr>
          <p:cNvSpPr/>
          <p:nvPr/>
        </p:nvSpPr>
        <p:spPr>
          <a:xfrm>
            <a:off x="161163" y="4361575"/>
            <a:ext cx="5415408" cy="774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97C519-77F5-4E1E-B18E-422C69EAEE7F}"/>
              </a:ext>
            </a:extLst>
          </p:cNvPr>
          <p:cNvSpPr/>
          <p:nvPr/>
        </p:nvSpPr>
        <p:spPr>
          <a:xfrm>
            <a:off x="161163" y="5406346"/>
            <a:ext cx="8023041" cy="774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270B01-C9CE-4DD5-BF77-42A5516E5F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9" t="9508" r="18002" b="12943"/>
          <a:stretch/>
        </p:blipFill>
        <p:spPr>
          <a:xfrm>
            <a:off x="8849543" y="4516495"/>
            <a:ext cx="3180857" cy="597389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C6826E52-9EAA-4699-A82B-609BAD9F0F5D}"/>
              </a:ext>
            </a:extLst>
          </p:cNvPr>
          <p:cNvSpPr/>
          <p:nvPr/>
        </p:nvSpPr>
        <p:spPr>
          <a:xfrm>
            <a:off x="8086928" y="3316803"/>
            <a:ext cx="551234" cy="30450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9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35D90-05DE-422F-B54B-75934AC6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973" y="231191"/>
            <a:ext cx="2232151" cy="51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6A59-0161-434A-8BDE-41DF972B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70" y="1344520"/>
            <a:ext cx="4201019" cy="47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48F72-A58F-48E4-B1CB-0A325F47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454" y="1930429"/>
            <a:ext cx="6904258" cy="671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3CF6C-727B-4D92-9F26-BF0FAA85D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636" y="3463168"/>
            <a:ext cx="5605719" cy="93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678A6A-7685-48AD-8CF4-91677B66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4" y="46996"/>
            <a:ext cx="10515600" cy="7579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Mechanical Treatment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90B30-B2D4-47FF-BF0D-1DF2DC962AE1}"/>
                  </a:ext>
                </a:extLst>
              </p:cNvPr>
              <p:cNvSpPr txBox="1"/>
              <p:nvPr/>
            </p:nvSpPr>
            <p:spPr>
              <a:xfrm>
                <a:off x="4032552" y="644702"/>
                <a:ext cx="2283510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90B30-B2D4-47FF-BF0D-1DF2DC962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52" y="644702"/>
                <a:ext cx="2283510" cy="552267"/>
              </a:xfrm>
              <a:prstGeom prst="rect">
                <a:avLst/>
              </a:prstGeom>
              <a:blipFill>
                <a:blip r:embed="rId6"/>
                <a:stretch>
                  <a:fillRect l="-5615" t="-5556" b="-3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812F6F-93EA-4B56-BECA-5FB6D24FEE4A}"/>
                  </a:ext>
                </a:extLst>
              </p:cNvPr>
              <p:cNvSpPr txBox="1"/>
              <p:nvPr/>
            </p:nvSpPr>
            <p:spPr>
              <a:xfrm>
                <a:off x="3164467" y="2910974"/>
                <a:ext cx="3825471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812F6F-93EA-4B56-BECA-5FB6D24F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67" y="2910974"/>
                <a:ext cx="3825471" cy="415691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B6E2366-0138-4568-BD40-A6CFED3B0B2B}"/>
              </a:ext>
            </a:extLst>
          </p:cNvPr>
          <p:cNvGrpSpPr/>
          <p:nvPr/>
        </p:nvGrpSpPr>
        <p:grpSpPr>
          <a:xfrm>
            <a:off x="4706746" y="4477582"/>
            <a:ext cx="1088271" cy="1196487"/>
            <a:chOff x="8839678" y="3791044"/>
            <a:chExt cx="1088271" cy="119648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3A8EF1-EB9F-4DF7-903E-2757632BAD19}"/>
                </a:ext>
              </a:extLst>
            </p:cNvPr>
            <p:cNvCxnSpPr>
              <a:cxnSpLocks/>
            </p:cNvCxnSpPr>
            <p:nvPr/>
          </p:nvCxnSpPr>
          <p:spPr>
            <a:xfrm>
              <a:off x="9197138" y="4864338"/>
              <a:ext cx="7308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C7C30F-AA7C-4145-A956-A16322DE9F5C}"/>
                </a:ext>
              </a:extLst>
            </p:cNvPr>
            <p:cNvCxnSpPr>
              <a:cxnSpLocks/>
            </p:cNvCxnSpPr>
            <p:nvPr/>
          </p:nvCxnSpPr>
          <p:spPr>
            <a:xfrm>
              <a:off x="9197139" y="3949938"/>
              <a:ext cx="73081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9A1A72C-1B30-485B-926B-2FCD5E5195AB}"/>
                </a:ext>
              </a:extLst>
            </p:cNvPr>
            <p:cNvCxnSpPr/>
            <p:nvPr/>
          </p:nvCxnSpPr>
          <p:spPr>
            <a:xfrm flipV="1">
              <a:off x="9390123" y="3949938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257C9E1-B455-4BC2-A324-6141A69A2C3D}"/>
                </a:ext>
              </a:extLst>
            </p:cNvPr>
            <p:cNvCxnSpPr/>
            <p:nvPr/>
          </p:nvCxnSpPr>
          <p:spPr>
            <a:xfrm>
              <a:off x="9542326" y="3949938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66AFA48-7648-4FAF-9B9C-19B43BA5AD21}"/>
                    </a:ext>
                  </a:extLst>
                </p:cNvPr>
                <p:cNvSpPr/>
                <p:nvPr/>
              </p:nvSpPr>
              <p:spPr>
                <a:xfrm>
                  <a:off x="9048708" y="4183188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66AFA48-7648-4FAF-9B9C-19B43BA5AD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708" y="4183188"/>
                  <a:ext cx="412421" cy="291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DB982C7-B2A0-483E-B26D-6F2BFDE79D82}"/>
                    </a:ext>
                  </a:extLst>
                </p:cNvPr>
                <p:cNvSpPr/>
                <p:nvPr/>
              </p:nvSpPr>
              <p:spPr>
                <a:xfrm>
                  <a:off x="9489961" y="4220157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DB982C7-B2A0-483E-B26D-6F2BFDE79D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9961" y="4220157"/>
                  <a:ext cx="437988" cy="2912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C804DC-AAC4-40ED-B10A-0EAC63CA4977}"/>
                </a:ext>
              </a:extLst>
            </p:cNvPr>
            <p:cNvSpPr txBox="1"/>
            <p:nvPr/>
          </p:nvSpPr>
          <p:spPr>
            <a:xfrm>
              <a:off x="8866607" y="472592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1FFA2F-2CBD-448E-B311-6D22B4EB8911}"/>
                </a:ext>
              </a:extLst>
            </p:cNvPr>
            <p:cNvSpPr txBox="1"/>
            <p:nvPr/>
          </p:nvSpPr>
          <p:spPr>
            <a:xfrm>
              <a:off x="8839678" y="379104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D3F5AC-2671-431B-A74C-E51786622325}"/>
              </a:ext>
            </a:extLst>
          </p:cNvPr>
          <p:cNvGrpSpPr/>
          <p:nvPr/>
        </p:nvGrpSpPr>
        <p:grpSpPr>
          <a:xfrm>
            <a:off x="2053030" y="5829121"/>
            <a:ext cx="1784026" cy="789638"/>
            <a:chOff x="4502832" y="6080784"/>
            <a:chExt cx="1784026" cy="78963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B19870-727C-4770-9A10-8D1DB41E9CAF}"/>
                </a:ext>
              </a:extLst>
            </p:cNvPr>
            <p:cNvCxnSpPr/>
            <p:nvPr/>
          </p:nvCxnSpPr>
          <p:spPr>
            <a:xfrm>
              <a:off x="5001703" y="6669492"/>
              <a:ext cx="1143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E28B675-1E35-4E9A-B883-52C878D8C932}"/>
                </a:ext>
              </a:extLst>
            </p:cNvPr>
            <p:cNvCxnSpPr/>
            <p:nvPr/>
          </p:nvCxnSpPr>
          <p:spPr>
            <a:xfrm>
              <a:off x="4773103" y="6288492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70005EB-5999-4130-8606-A1C145B77134}"/>
                </a:ext>
              </a:extLst>
            </p:cNvPr>
            <p:cNvCxnSpPr/>
            <p:nvPr/>
          </p:nvCxnSpPr>
          <p:spPr>
            <a:xfrm flipH="1">
              <a:off x="5458903" y="6284428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EC6043-FEC1-4AE3-B114-08BC883A528A}"/>
                    </a:ext>
                  </a:extLst>
                </p:cNvPr>
                <p:cNvSpPr txBox="1"/>
                <p:nvPr/>
              </p:nvSpPr>
              <p:spPr>
                <a:xfrm>
                  <a:off x="4810391" y="6129843"/>
                  <a:ext cx="438390" cy="3243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EC6043-FEC1-4AE3-B114-08BC883A52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391" y="6129843"/>
                  <a:ext cx="438390" cy="3243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51426-943F-4255-9FD4-1B81CC2F534D}"/>
                    </a:ext>
                  </a:extLst>
                </p:cNvPr>
                <p:cNvSpPr txBox="1"/>
                <p:nvPr/>
              </p:nvSpPr>
              <p:spPr>
                <a:xfrm>
                  <a:off x="5192682" y="6129844"/>
                  <a:ext cx="899408" cy="324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51426-943F-4255-9FD4-1B81CC2F5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682" y="6129844"/>
                  <a:ext cx="899408" cy="3243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B86C2A-7152-4778-AA2A-45FBB82ABE96}"/>
                </a:ext>
              </a:extLst>
            </p:cNvPr>
            <p:cNvSpPr txBox="1"/>
            <p:nvPr/>
          </p:nvSpPr>
          <p:spPr>
            <a:xfrm>
              <a:off x="4502832" y="608078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20060E-3B8E-43C9-BB8C-A208CB50247E}"/>
                </a:ext>
              </a:extLst>
            </p:cNvPr>
            <p:cNvSpPr txBox="1"/>
            <p:nvPr/>
          </p:nvSpPr>
          <p:spPr>
            <a:xfrm>
              <a:off x="5135908" y="6608812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4E58A9-FF76-45D4-BCAD-8CD1B2B1F4E3}"/>
                </a:ext>
              </a:extLst>
            </p:cNvPr>
            <p:cNvSpPr txBox="1"/>
            <p:nvPr/>
          </p:nvSpPr>
          <p:spPr>
            <a:xfrm>
              <a:off x="5922656" y="609289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9323E7-6054-448A-9751-58A3A33D3586}"/>
              </a:ext>
            </a:extLst>
          </p:cNvPr>
          <p:cNvGrpSpPr/>
          <p:nvPr/>
        </p:nvGrpSpPr>
        <p:grpSpPr>
          <a:xfrm>
            <a:off x="8584945" y="5757670"/>
            <a:ext cx="1616787" cy="861089"/>
            <a:chOff x="6504232" y="5530323"/>
            <a:chExt cx="1616787" cy="86108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B9AB7A-A8DC-40BD-B2A1-53DCBF31DA9F}"/>
                </a:ext>
              </a:extLst>
            </p:cNvPr>
            <p:cNvCxnSpPr>
              <a:cxnSpLocks/>
            </p:cNvCxnSpPr>
            <p:nvPr/>
          </p:nvCxnSpPr>
          <p:spPr>
            <a:xfrm>
              <a:off x="6638833" y="6156438"/>
              <a:ext cx="13712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03D1F98-4313-4067-933C-302EA3946998}"/>
                </a:ext>
              </a:extLst>
            </p:cNvPr>
            <p:cNvCxnSpPr/>
            <p:nvPr/>
          </p:nvCxnSpPr>
          <p:spPr>
            <a:xfrm>
              <a:off x="7355617" y="577051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5D04A90-4931-4EAD-BBBA-2597D88FA1B9}"/>
                </a:ext>
              </a:extLst>
            </p:cNvPr>
            <p:cNvCxnSpPr/>
            <p:nvPr/>
          </p:nvCxnSpPr>
          <p:spPr>
            <a:xfrm flipH="1">
              <a:off x="6723238" y="577051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6993173-A704-4406-A008-673771AB300B}"/>
                    </a:ext>
                  </a:extLst>
                </p:cNvPr>
                <p:cNvSpPr txBox="1"/>
                <p:nvPr/>
              </p:nvSpPr>
              <p:spPr>
                <a:xfrm>
                  <a:off x="7525043" y="5727766"/>
                  <a:ext cx="438390" cy="3243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6993173-A704-4406-A008-673771A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043" y="5727766"/>
                  <a:ext cx="438390" cy="3243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433A86A-8CF4-4920-A064-A40B3EC9EF0B}"/>
                    </a:ext>
                  </a:extLst>
                </p:cNvPr>
                <p:cNvSpPr txBox="1"/>
                <p:nvPr/>
              </p:nvSpPr>
              <p:spPr>
                <a:xfrm>
                  <a:off x="6505489" y="5733990"/>
                  <a:ext cx="477279" cy="324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433A86A-8CF4-4920-A064-A40B3EC9E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489" y="5733990"/>
                  <a:ext cx="477279" cy="32438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B5FDD30-3D00-440F-B5BA-E4C40CB48397}"/>
                </a:ext>
              </a:extLst>
            </p:cNvPr>
            <p:cNvSpPr txBox="1"/>
            <p:nvPr/>
          </p:nvSpPr>
          <p:spPr>
            <a:xfrm>
              <a:off x="6504232" y="608258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26A0BE-C375-409B-BA2A-3F098C3D0868}"/>
                </a:ext>
              </a:extLst>
            </p:cNvPr>
            <p:cNvSpPr txBox="1"/>
            <p:nvPr/>
          </p:nvSpPr>
          <p:spPr>
            <a:xfrm>
              <a:off x="7113115" y="5530323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652EF77-853C-4423-AE1F-5E8564B15C3F}"/>
                </a:ext>
              </a:extLst>
            </p:cNvPr>
            <p:cNvSpPr txBox="1"/>
            <p:nvPr/>
          </p:nvSpPr>
          <p:spPr>
            <a:xfrm>
              <a:off x="7756817" y="612980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ABE1959-431A-408D-8995-ED13DFCB61FF}"/>
              </a:ext>
            </a:extLst>
          </p:cNvPr>
          <p:cNvGrpSpPr/>
          <p:nvPr/>
        </p:nvGrpSpPr>
        <p:grpSpPr>
          <a:xfrm>
            <a:off x="6261500" y="5411017"/>
            <a:ext cx="1139319" cy="1130501"/>
            <a:chOff x="10289654" y="4725921"/>
            <a:chExt cx="1139319" cy="113050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FD578C-36C4-4811-BF80-ECDAAA2D2098}"/>
                </a:ext>
              </a:extLst>
            </p:cNvPr>
            <p:cNvCxnSpPr>
              <a:cxnSpLocks/>
            </p:cNvCxnSpPr>
            <p:nvPr/>
          </p:nvCxnSpPr>
          <p:spPr>
            <a:xfrm>
              <a:off x="10625863" y="4864338"/>
              <a:ext cx="7308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110603B-07F9-49D5-9D8B-0D9BEDB8FB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47115" y="5753706"/>
              <a:ext cx="73081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ABFFC53-41FA-4E75-8B4B-74B1665B9414}"/>
                </a:ext>
              </a:extLst>
            </p:cNvPr>
            <p:cNvCxnSpPr/>
            <p:nvPr/>
          </p:nvCxnSpPr>
          <p:spPr>
            <a:xfrm flipV="1">
              <a:off x="10993532" y="4839306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9F3F385-4CA3-499F-A97F-24214A75F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558" y="4864338"/>
              <a:ext cx="0" cy="89347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425E49D-4F27-4CDA-AA5D-BC8AB78E5080}"/>
                    </a:ext>
                  </a:extLst>
                </p:cNvPr>
                <p:cNvSpPr/>
                <p:nvPr/>
              </p:nvSpPr>
              <p:spPr>
                <a:xfrm>
                  <a:off x="10450603" y="5129904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425E49D-4F27-4CDA-AA5D-BC8AB78E50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603" y="5129904"/>
                  <a:ext cx="412421" cy="291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F03B0E-A9CE-4C63-8D6A-625419626F82}"/>
                    </a:ext>
                  </a:extLst>
                </p:cNvPr>
                <p:cNvSpPr/>
                <p:nvPr/>
              </p:nvSpPr>
              <p:spPr>
                <a:xfrm>
                  <a:off x="10990985" y="5161726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F03B0E-A9CE-4C63-8D6A-625419626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0985" y="5161726"/>
                  <a:ext cx="437988" cy="291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E5BDC7D-9A7C-413E-8E71-88197AA41BFA}"/>
                </a:ext>
              </a:extLst>
            </p:cNvPr>
            <p:cNvSpPr txBox="1"/>
            <p:nvPr/>
          </p:nvSpPr>
          <p:spPr>
            <a:xfrm>
              <a:off x="10295332" y="472592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D663B2-2D14-4A71-9D77-2CA7ED9D88E1}"/>
                </a:ext>
              </a:extLst>
            </p:cNvPr>
            <p:cNvSpPr txBox="1"/>
            <p:nvPr/>
          </p:nvSpPr>
          <p:spPr>
            <a:xfrm>
              <a:off x="10289654" y="5594812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10E3402-CDB3-439B-B56C-F610617ECA5D}"/>
              </a:ext>
            </a:extLst>
          </p:cNvPr>
          <p:cNvCxnSpPr/>
          <p:nvPr/>
        </p:nvCxnSpPr>
        <p:spPr>
          <a:xfrm>
            <a:off x="6834870" y="4477582"/>
            <a:ext cx="127961" cy="4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37733CB-7B05-4BD0-94D3-278D79912CBF}"/>
              </a:ext>
            </a:extLst>
          </p:cNvPr>
          <p:cNvCxnSpPr/>
          <p:nvPr/>
        </p:nvCxnSpPr>
        <p:spPr>
          <a:xfrm flipH="1">
            <a:off x="5538225" y="4325187"/>
            <a:ext cx="147433" cy="208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EA958D8-EF1A-4B84-890D-CA221934073F}"/>
                  </a:ext>
                </a:extLst>
              </p:cNvPr>
              <p:cNvSpPr txBox="1"/>
              <p:nvPr/>
            </p:nvSpPr>
            <p:spPr>
              <a:xfrm>
                <a:off x="9071953" y="3670548"/>
                <a:ext cx="2150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EA958D8-EF1A-4B84-890D-CA221934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953" y="3670548"/>
                <a:ext cx="2150652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CCC6C3C-32CB-41CD-917F-5DBA82228DFF}"/>
              </a:ext>
            </a:extLst>
          </p:cNvPr>
          <p:cNvCxnSpPr/>
          <p:nvPr/>
        </p:nvCxnSpPr>
        <p:spPr>
          <a:xfrm flipH="1">
            <a:off x="3542501" y="5330757"/>
            <a:ext cx="828461" cy="341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36EFAC8-200A-4F09-84FF-1BAF547225F2}"/>
              </a:ext>
            </a:extLst>
          </p:cNvPr>
          <p:cNvCxnSpPr/>
          <p:nvPr/>
        </p:nvCxnSpPr>
        <p:spPr>
          <a:xfrm>
            <a:off x="7641366" y="5754198"/>
            <a:ext cx="842729" cy="282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98B76-35A9-4092-83AD-D6E0A9EE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4" y="974867"/>
            <a:ext cx="4908699" cy="37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AE456-1413-458B-A34F-92C476D1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384"/>
          <a:stretch/>
        </p:blipFill>
        <p:spPr>
          <a:xfrm>
            <a:off x="8512667" y="841053"/>
            <a:ext cx="1265296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296D7-544C-4956-96A6-E55F64F88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4" y="5338641"/>
            <a:ext cx="4915184" cy="81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1E875-CFD0-431B-A6EE-D535CE38F3A0}"/>
              </a:ext>
            </a:extLst>
          </p:cNvPr>
          <p:cNvSpPr txBox="1"/>
          <p:nvPr/>
        </p:nvSpPr>
        <p:spPr>
          <a:xfrm>
            <a:off x="694522" y="4991590"/>
            <a:ext cx="27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 away from resonances: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075510-5584-4145-87F4-67D3FFC98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6" t="-506" r="39843" b="506"/>
          <a:stretch/>
        </p:blipFill>
        <p:spPr>
          <a:xfrm>
            <a:off x="8630098" y="2258541"/>
            <a:ext cx="1147865" cy="132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FB449-6002-43D1-B4AA-E8BF10BF5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63"/>
          <a:stretch/>
        </p:blipFill>
        <p:spPr>
          <a:xfrm>
            <a:off x="8630098" y="3611180"/>
            <a:ext cx="1398840" cy="132556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948457-214D-426B-AF32-793A2A3D1D11}"/>
              </a:ext>
            </a:extLst>
          </p:cNvPr>
          <p:cNvCxnSpPr/>
          <p:nvPr/>
        </p:nvCxnSpPr>
        <p:spPr>
          <a:xfrm>
            <a:off x="7302229" y="1964901"/>
            <a:ext cx="252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43977E-1880-4EB0-8B1E-738EF28A63EE}"/>
              </a:ext>
            </a:extLst>
          </p:cNvPr>
          <p:cNvGrpSpPr/>
          <p:nvPr/>
        </p:nvGrpSpPr>
        <p:grpSpPr>
          <a:xfrm>
            <a:off x="285960" y="1717149"/>
            <a:ext cx="7637790" cy="2556450"/>
            <a:chOff x="435118" y="2566784"/>
            <a:chExt cx="7637790" cy="25564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82A964-5539-4B87-81FA-51B7B3A7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18" y="2566784"/>
              <a:ext cx="7637790" cy="25564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3A894D-B33F-4770-9CAB-1F51AAC0FEB4}"/>
                </a:ext>
              </a:extLst>
            </p:cNvPr>
            <p:cNvSpPr/>
            <p:nvPr/>
          </p:nvSpPr>
          <p:spPr>
            <a:xfrm>
              <a:off x="6429458" y="4320406"/>
              <a:ext cx="1274847" cy="675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33EF8C-8407-42F0-ADC1-2A6A130A815D}"/>
              </a:ext>
            </a:extLst>
          </p:cNvPr>
          <p:cNvCxnSpPr/>
          <p:nvPr/>
        </p:nvCxnSpPr>
        <p:spPr>
          <a:xfrm>
            <a:off x="6193276" y="2921323"/>
            <a:ext cx="18898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89A841-AA33-4D46-9822-9C0F033AC5BA}"/>
              </a:ext>
            </a:extLst>
          </p:cNvPr>
          <p:cNvCxnSpPr>
            <a:cxnSpLocks/>
          </p:cNvCxnSpPr>
          <p:nvPr/>
        </p:nvCxnSpPr>
        <p:spPr>
          <a:xfrm flipV="1">
            <a:off x="7555147" y="1575663"/>
            <a:ext cx="1074951" cy="4735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E767D4-DA33-4E25-89B2-01276BD23C2F}"/>
              </a:ext>
            </a:extLst>
          </p:cNvPr>
          <p:cNvCxnSpPr>
            <a:cxnSpLocks/>
          </p:cNvCxnSpPr>
          <p:nvPr/>
        </p:nvCxnSpPr>
        <p:spPr>
          <a:xfrm>
            <a:off x="6520774" y="3838966"/>
            <a:ext cx="1991893" cy="4346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D65ED1C9-BEF5-4810-861F-678CF60E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4" y="46996"/>
            <a:ext cx="10515600" cy="75792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Mechanical Treatment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F32797-B13F-42D6-996E-ADCE70624760}"/>
              </a:ext>
            </a:extLst>
          </p:cNvPr>
          <p:cNvGrpSpPr/>
          <p:nvPr/>
        </p:nvGrpSpPr>
        <p:grpSpPr>
          <a:xfrm>
            <a:off x="10188166" y="2529515"/>
            <a:ext cx="1798743" cy="391807"/>
            <a:chOff x="3285053" y="4982055"/>
            <a:chExt cx="1798743" cy="3918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23C341-BDD7-4F46-B582-2F1C3CBBE71B}"/>
                </a:ext>
              </a:extLst>
            </p:cNvPr>
            <p:cNvCxnSpPr/>
            <p:nvPr/>
          </p:nvCxnSpPr>
          <p:spPr>
            <a:xfrm flipV="1">
              <a:off x="3636665" y="5364336"/>
              <a:ext cx="1447131" cy="95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D1A40F-E54C-4F94-A392-3F41F926F822}"/>
                </a:ext>
              </a:extLst>
            </p:cNvPr>
            <p:cNvCxnSpPr/>
            <p:nvPr/>
          </p:nvCxnSpPr>
          <p:spPr>
            <a:xfrm>
              <a:off x="3285053" y="4992862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C639A27-C9B4-43C4-863A-DA1B38E57760}"/>
                </a:ext>
              </a:extLst>
            </p:cNvPr>
            <p:cNvCxnSpPr/>
            <p:nvPr/>
          </p:nvCxnSpPr>
          <p:spPr>
            <a:xfrm>
              <a:off x="4506326" y="4983335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1E8F260-E1C3-4D3A-9B97-6A846A110ACA}"/>
                </a:ext>
              </a:extLst>
            </p:cNvPr>
            <p:cNvCxnSpPr/>
            <p:nvPr/>
          </p:nvCxnSpPr>
          <p:spPr>
            <a:xfrm flipH="1">
              <a:off x="3882243" y="4982055"/>
              <a:ext cx="533400" cy="38100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6E39ED-ABFE-4268-9380-97F46A39108D}"/>
              </a:ext>
            </a:extLst>
          </p:cNvPr>
          <p:cNvGrpSpPr/>
          <p:nvPr/>
        </p:nvGrpSpPr>
        <p:grpSpPr>
          <a:xfrm>
            <a:off x="10320970" y="3951013"/>
            <a:ext cx="1447131" cy="390526"/>
            <a:chOff x="7724029" y="4983335"/>
            <a:chExt cx="1447131" cy="3905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44F385-3472-4F8C-9C07-34F4CB6958BF}"/>
                </a:ext>
              </a:extLst>
            </p:cNvPr>
            <p:cNvCxnSpPr/>
            <p:nvPr/>
          </p:nvCxnSpPr>
          <p:spPr>
            <a:xfrm flipV="1">
              <a:off x="7724029" y="5364335"/>
              <a:ext cx="1447131" cy="95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FFD9CFB-022D-4797-B0E6-042545BAFBAB}"/>
                </a:ext>
              </a:extLst>
            </p:cNvPr>
            <p:cNvCxnSpPr/>
            <p:nvPr/>
          </p:nvCxnSpPr>
          <p:spPr>
            <a:xfrm>
              <a:off x="8382486" y="4983335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D99EDEC-274B-4AF8-A0D3-F2AF99E25097}"/>
                </a:ext>
              </a:extLst>
            </p:cNvPr>
            <p:cNvCxnSpPr/>
            <p:nvPr/>
          </p:nvCxnSpPr>
          <p:spPr>
            <a:xfrm>
              <a:off x="8573522" y="4983335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1CCD3C6-54C4-40E5-9DDD-4176107E0BF8}"/>
                </a:ext>
              </a:extLst>
            </p:cNvPr>
            <p:cNvCxnSpPr/>
            <p:nvPr/>
          </p:nvCxnSpPr>
          <p:spPr>
            <a:xfrm flipH="1">
              <a:off x="7804941" y="4992861"/>
              <a:ext cx="533400" cy="38100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59E74C8-8B48-4BF7-BCA5-2455319B9133}"/>
              </a:ext>
            </a:extLst>
          </p:cNvPr>
          <p:cNvGrpSpPr/>
          <p:nvPr/>
        </p:nvGrpSpPr>
        <p:grpSpPr>
          <a:xfrm>
            <a:off x="9777963" y="1150171"/>
            <a:ext cx="2360565" cy="752756"/>
            <a:chOff x="770227" y="4630631"/>
            <a:chExt cx="2360565" cy="75275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F59F9B-0949-43AF-969C-F24FD2F7EE63}"/>
                </a:ext>
              </a:extLst>
            </p:cNvPr>
            <p:cNvCxnSpPr/>
            <p:nvPr/>
          </p:nvCxnSpPr>
          <p:spPr>
            <a:xfrm>
              <a:off x="1350665" y="5383387"/>
              <a:ext cx="1143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F86D21-FD07-4ECD-8877-3EDF5BA8210A}"/>
                </a:ext>
              </a:extLst>
            </p:cNvPr>
            <p:cNvCxnSpPr/>
            <p:nvPr/>
          </p:nvCxnSpPr>
          <p:spPr>
            <a:xfrm>
              <a:off x="1122065" y="500238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17E9F2D-0282-4989-9CA0-162FF082E986}"/>
                </a:ext>
              </a:extLst>
            </p:cNvPr>
            <p:cNvCxnSpPr/>
            <p:nvPr/>
          </p:nvCxnSpPr>
          <p:spPr>
            <a:xfrm>
              <a:off x="1341006" y="5002387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607A34-FB7C-4669-94B4-A0AD123F4321}"/>
                </a:ext>
              </a:extLst>
            </p:cNvPr>
            <p:cNvCxnSpPr/>
            <p:nvPr/>
          </p:nvCxnSpPr>
          <p:spPr>
            <a:xfrm flipH="1">
              <a:off x="2226965" y="4983336"/>
              <a:ext cx="533400" cy="38100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4AB3C1F-1FD4-4162-AAEA-09FE0D671D28}"/>
                    </a:ext>
                  </a:extLst>
                </p:cNvPr>
                <p:cNvSpPr txBox="1"/>
                <p:nvPr/>
              </p:nvSpPr>
              <p:spPr>
                <a:xfrm>
                  <a:off x="770227" y="4681605"/>
                  <a:ext cx="404405" cy="291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4AB3C1F-1FD4-4162-AAEA-09FE0D671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27" y="4681605"/>
                  <a:ext cx="404405" cy="2912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5EC48C-DEE9-4EA6-96E9-E86B17B7AB6A}"/>
                    </a:ext>
                  </a:extLst>
                </p:cNvPr>
                <p:cNvSpPr txBox="1"/>
                <p:nvPr/>
              </p:nvSpPr>
              <p:spPr>
                <a:xfrm>
                  <a:off x="1122658" y="4678114"/>
                  <a:ext cx="403252" cy="291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5EC48C-DEE9-4EA6-96E9-E86B17B7A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58" y="4678114"/>
                  <a:ext cx="403252" cy="2912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E67358-E32A-41B0-961D-F26626984A4F}"/>
                    </a:ext>
                  </a:extLst>
                </p:cNvPr>
                <p:cNvSpPr txBox="1"/>
                <p:nvPr/>
              </p:nvSpPr>
              <p:spPr>
                <a:xfrm>
                  <a:off x="2044320" y="4630631"/>
                  <a:ext cx="1086472" cy="291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E67358-E32A-41B0-961D-F26626984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4320" y="4630631"/>
                  <a:ext cx="1086472" cy="291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EDB3D90-8A43-420A-A6FB-917FF296A553}"/>
                  </a:ext>
                </a:extLst>
              </p:cNvPr>
              <p:cNvSpPr txBox="1"/>
              <p:nvPr/>
            </p:nvSpPr>
            <p:spPr>
              <a:xfrm>
                <a:off x="746314" y="6342591"/>
                <a:ext cx="10281934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this requires states with mixed-parity (e.g. S+P)   (non-</a:t>
                </a:r>
                <a:r>
                  <a:rPr lang="en-US" dirty="0" err="1"/>
                  <a:t>centro</a:t>
                </a:r>
                <a:r>
                  <a:rPr lang="en-US" dirty="0"/>
                  <a:t>-symmetry)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EDB3D90-8A43-420A-A6FB-917FF296A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14" y="6342591"/>
                <a:ext cx="10281934" cy="387927"/>
              </a:xfrm>
              <a:prstGeom prst="rect">
                <a:avLst/>
              </a:prstGeom>
              <a:blipFill>
                <a:blip r:embed="rId9"/>
                <a:stretch>
                  <a:fillRect l="-474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7FCCE8D-4B0D-44E9-AC0B-69A7FF8305E2}"/>
              </a:ext>
            </a:extLst>
          </p:cNvPr>
          <p:cNvSpPr txBox="1"/>
          <p:nvPr/>
        </p:nvSpPr>
        <p:spPr>
          <a:xfrm>
            <a:off x="10443219" y="184431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69D3B5-6B3E-4643-BFE2-907CF981C06D}"/>
              </a:ext>
            </a:extLst>
          </p:cNvPr>
          <p:cNvSpPr txBox="1"/>
          <p:nvPr/>
        </p:nvSpPr>
        <p:spPr>
          <a:xfrm>
            <a:off x="10039889" y="135631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A284EE-8FC1-4418-824E-7AABBF261934}"/>
              </a:ext>
            </a:extLst>
          </p:cNvPr>
          <p:cNvSpPr txBox="1"/>
          <p:nvPr/>
        </p:nvSpPr>
        <p:spPr>
          <a:xfrm>
            <a:off x="10709700" y="184018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DA1DD-CB0A-426E-B2C4-14E11A0C9421}"/>
              </a:ext>
            </a:extLst>
          </p:cNvPr>
          <p:cNvSpPr txBox="1"/>
          <p:nvPr/>
        </p:nvSpPr>
        <p:spPr>
          <a:xfrm>
            <a:off x="10324488" y="134861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BC421C-8F61-492A-81ED-6E90D4206AB9}"/>
              </a:ext>
            </a:extLst>
          </p:cNvPr>
          <p:cNvSpPr txBox="1"/>
          <p:nvPr/>
        </p:nvSpPr>
        <p:spPr>
          <a:xfrm>
            <a:off x="11031891" y="184440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9E30FC-021A-43E0-BC6D-141F8066AF97}"/>
              </a:ext>
            </a:extLst>
          </p:cNvPr>
          <p:cNvSpPr txBox="1"/>
          <p:nvPr/>
        </p:nvSpPr>
        <p:spPr>
          <a:xfrm>
            <a:off x="11704465" y="1346501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2A6ECB-3DB6-46A2-BCCD-8CE4679689C5}"/>
              </a:ext>
            </a:extLst>
          </p:cNvPr>
          <p:cNvSpPr txBox="1"/>
          <p:nvPr/>
        </p:nvSpPr>
        <p:spPr>
          <a:xfrm>
            <a:off x="10511569" y="287391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A397A9-E324-42A1-A05E-0D2659F24FFF}"/>
              </a:ext>
            </a:extLst>
          </p:cNvPr>
          <p:cNvSpPr txBox="1"/>
          <p:nvPr/>
        </p:nvSpPr>
        <p:spPr>
          <a:xfrm>
            <a:off x="10082550" y="2320402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8C5741-7E18-4C76-B3C3-94F86CC1150C}"/>
              </a:ext>
            </a:extLst>
          </p:cNvPr>
          <p:cNvSpPr txBox="1"/>
          <p:nvPr/>
        </p:nvSpPr>
        <p:spPr>
          <a:xfrm>
            <a:off x="11119276" y="231906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1702A4E-1E0F-4C40-9231-8440A7A2CD66}"/>
              </a:ext>
            </a:extLst>
          </p:cNvPr>
          <p:cNvSpPr txBox="1"/>
          <p:nvPr/>
        </p:nvSpPr>
        <p:spPr>
          <a:xfrm>
            <a:off x="11723939" y="288799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63" y="199548"/>
            <a:ext cx="6831724" cy="531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07" y="5660889"/>
            <a:ext cx="7798635" cy="10079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7853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8E0C2-7883-49F0-8A92-59EF8CFAC94F}"/>
              </a:ext>
            </a:extLst>
          </p:cNvPr>
          <p:cNvCxnSpPr/>
          <p:nvPr/>
        </p:nvCxnSpPr>
        <p:spPr>
          <a:xfrm>
            <a:off x="1697476" y="6300281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35348C-FE4A-4CF6-A4D1-AE1DE02D5E9D}"/>
              </a:ext>
            </a:extLst>
          </p:cNvPr>
          <p:cNvCxnSpPr/>
          <p:nvPr/>
        </p:nvCxnSpPr>
        <p:spPr>
          <a:xfrm>
            <a:off x="1436451" y="5919281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737ED4-642E-4B24-8168-EC2BBEFBD196}"/>
              </a:ext>
            </a:extLst>
          </p:cNvPr>
          <p:cNvCxnSpPr/>
          <p:nvPr/>
        </p:nvCxnSpPr>
        <p:spPr>
          <a:xfrm>
            <a:off x="1687817" y="5919281"/>
            <a:ext cx="533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8F906-3C42-475F-BFF9-F330A6E35D70}"/>
              </a:ext>
            </a:extLst>
          </p:cNvPr>
          <p:cNvCxnSpPr/>
          <p:nvPr/>
        </p:nvCxnSpPr>
        <p:spPr>
          <a:xfrm>
            <a:off x="1906758" y="5909756"/>
            <a:ext cx="53340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707910-3A6F-42B6-90AF-A76EB9D1151E}"/>
              </a:ext>
            </a:extLst>
          </p:cNvPr>
          <p:cNvCxnSpPr>
            <a:cxnSpLocks/>
          </p:cNvCxnSpPr>
          <p:nvPr/>
        </p:nvCxnSpPr>
        <p:spPr>
          <a:xfrm flipH="1">
            <a:off x="2515790" y="5877825"/>
            <a:ext cx="405749" cy="403404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CF981-3B0E-4177-981C-6A786FE0F333}"/>
              </a:ext>
            </a:extLst>
          </p:cNvPr>
          <p:cNvCxnSpPr/>
          <p:nvPr/>
        </p:nvCxnSpPr>
        <p:spPr>
          <a:xfrm flipV="1">
            <a:off x="3983476" y="6281230"/>
            <a:ext cx="1447131" cy="9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F331F-47BD-4891-B5EF-92A4D1AC3E0E}"/>
              </a:ext>
            </a:extLst>
          </p:cNvPr>
          <p:cNvCxnSpPr/>
          <p:nvPr/>
        </p:nvCxnSpPr>
        <p:spPr>
          <a:xfrm>
            <a:off x="3573499" y="5909756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A0FA73-BB93-4F46-B0CA-127D877CC049}"/>
              </a:ext>
            </a:extLst>
          </p:cNvPr>
          <p:cNvCxnSpPr/>
          <p:nvPr/>
        </p:nvCxnSpPr>
        <p:spPr>
          <a:xfrm>
            <a:off x="3764535" y="5909756"/>
            <a:ext cx="533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F8F9A7-6F13-45FF-8611-F86E1291FD37}"/>
              </a:ext>
            </a:extLst>
          </p:cNvPr>
          <p:cNvCxnSpPr/>
          <p:nvPr/>
        </p:nvCxnSpPr>
        <p:spPr>
          <a:xfrm>
            <a:off x="4897207" y="5900230"/>
            <a:ext cx="53340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B5ECCB-9F09-49BA-B41A-E2B0BE6A0B1B}"/>
              </a:ext>
            </a:extLst>
          </p:cNvPr>
          <p:cNvCxnSpPr>
            <a:cxnSpLocks/>
          </p:cNvCxnSpPr>
          <p:nvPr/>
        </p:nvCxnSpPr>
        <p:spPr>
          <a:xfrm flipH="1">
            <a:off x="4330871" y="5877825"/>
            <a:ext cx="346458" cy="40340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9ED156-C670-4C27-87D9-FE1A9B9467DA}"/>
              </a:ext>
            </a:extLst>
          </p:cNvPr>
          <p:cNvCxnSpPr/>
          <p:nvPr/>
        </p:nvCxnSpPr>
        <p:spPr>
          <a:xfrm flipV="1">
            <a:off x="6088100" y="6290755"/>
            <a:ext cx="1447131" cy="9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350BF8-55CE-4065-88A7-150F71A92588}"/>
              </a:ext>
            </a:extLst>
          </p:cNvPr>
          <p:cNvCxnSpPr/>
          <p:nvPr/>
        </p:nvCxnSpPr>
        <p:spPr>
          <a:xfrm>
            <a:off x="5678123" y="5919281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B957EF-031F-498C-B3B7-C59DCED5BE78}"/>
              </a:ext>
            </a:extLst>
          </p:cNvPr>
          <p:cNvCxnSpPr/>
          <p:nvPr/>
        </p:nvCxnSpPr>
        <p:spPr>
          <a:xfrm>
            <a:off x="6781953" y="5900229"/>
            <a:ext cx="533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DCDE82-ED6F-472F-A3D8-829D851D1222}"/>
              </a:ext>
            </a:extLst>
          </p:cNvPr>
          <p:cNvCxnSpPr/>
          <p:nvPr/>
        </p:nvCxnSpPr>
        <p:spPr>
          <a:xfrm>
            <a:off x="7001831" y="5909755"/>
            <a:ext cx="53340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9CA9E3-C840-4F56-AA4B-3D14EABD1297}"/>
              </a:ext>
            </a:extLst>
          </p:cNvPr>
          <p:cNvCxnSpPr>
            <a:cxnSpLocks/>
          </p:cNvCxnSpPr>
          <p:nvPr/>
        </p:nvCxnSpPr>
        <p:spPr>
          <a:xfrm flipH="1">
            <a:off x="6219845" y="5877825"/>
            <a:ext cx="401655" cy="422456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8B9B89-7DF5-4220-97B6-E279A8E49CC6}"/>
              </a:ext>
            </a:extLst>
          </p:cNvPr>
          <p:cNvCxnSpPr/>
          <p:nvPr/>
        </p:nvCxnSpPr>
        <p:spPr>
          <a:xfrm flipV="1">
            <a:off x="8129205" y="6281229"/>
            <a:ext cx="1447131" cy="9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97A686-BCAC-49C0-8EA5-69D38C7D5C6F}"/>
              </a:ext>
            </a:extLst>
          </p:cNvPr>
          <p:cNvCxnSpPr/>
          <p:nvPr/>
        </p:nvCxnSpPr>
        <p:spPr>
          <a:xfrm>
            <a:off x="8632022" y="5900229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1E0F2E-5AD6-4F73-B5C7-F696497F01FB}"/>
              </a:ext>
            </a:extLst>
          </p:cNvPr>
          <p:cNvCxnSpPr/>
          <p:nvPr/>
        </p:nvCxnSpPr>
        <p:spPr>
          <a:xfrm>
            <a:off x="8823058" y="5900229"/>
            <a:ext cx="533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80E2FF-B33E-40DB-A811-28EED5DE66A6}"/>
              </a:ext>
            </a:extLst>
          </p:cNvPr>
          <p:cNvCxnSpPr/>
          <p:nvPr/>
        </p:nvCxnSpPr>
        <p:spPr>
          <a:xfrm>
            <a:off x="9042936" y="5900229"/>
            <a:ext cx="53340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9463FC-2DB0-4E8C-AE94-7DC61D53EA87}"/>
              </a:ext>
            </a:extLst>
          </p:cNvPr>
          <p:cNvCxnSpPr>
            <a:cxnSpLocks/>
          </p:cNvCxnSpPr>
          <p:nvPr/>
        </p:nvCxnSpPr>
        <p:spPr>
          <a:xfrm flipH="1">
            <a:off x="8115135" y="5882588"/>
            <a:ext cx="403081" cy="41293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99BE0510-5020-4BF9-B82D-5EE8C72A1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4791" r="36980" b="56834"/>
          <a:stretch/>
        </p:blipFill>
        <p:spPr bwMode="auto">
          <a:xfrm>
            <a:off x="1051632" y="2479034"/>
            <a:ext cx="7691149" cy="22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21CF3D-BBED-4C7D-BC34-EEFAC3EFC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9" b="26898"/>
          <a:stretch/>
        </p:blipFill>
        <p:spPr>
          <a:xfrm>
            <a:off x="611084" y="1547346"/>
            <a:ext cx="84561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E64869-73C3-4E8B-AD29-88974693303F}"/>
                  </a:ext>
                </a:extLst>
              </p:cNvPr>
              <p:cNvSpPr txBox="1"/>
              <p:nvPr/>
            </p:nvSpPr>
            <p:spPr>
              <a:xfrm>
                <a:off x="316062" y="4842113"/>
                <a:ext cx="36674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6 terms each</a:t>
                </a:r>
              </a:p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intrinsic permutation symmetry: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E64869-73C3-4E8B-AD29-889746933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62" y="4842113"/>
                <a:ext cx="3667414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98E18-7BDA-4E66-B3FA-10C04D104CE3}"/>
                  </a:ext>
                </a:extLst>
              </p:cNvPr>
              <p:cNvSpPr txBox="1"/>
              <p:nvPr/>
            </p:nvSpPr>
            <p:spPr>
              <a:xfrm>
                <a:off x="2391887" y="229958"/>
                <a:ext cx="4036746" cy="503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98E18-7BDA-4E66-B3FA-10C04D10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87" y="229958"/>
                <a:ext cx="4036746" cy="503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512B725-5357-49CE-B78F-D6AF788068DB}"/>
              </a:ext>
            </a:extLst>
          </p:cNvPr>
          <p:cNvSpPr txBox="1"/>
          <p:nvPr/>
        </p:nvSpPr>
        <p:spPr>
          <a:xfrm>
            <a:off x="834958" y="908251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Sum-Frequency Generation (SFG), 3</a:t>
            </a:r>
            <a:r>
              <a:rPr lang="en-US" b="1" baseline="30000" dirty="0">
                <a:solidFill>
                  <a:srgbClr val="0070C0"/>
                </a:solidFill>
              </a:rPr>
              <a:t>rd</a:t>
            </a:r>
            <a:r>
              <a:rPr lang="en-US" b="1" dirty="0">
                <a:solidFill>
                  <a:srgbClr val="0070C0"/>
                </a:solidFill>
              </a:rPr>
              <a:t> Harmonic Generation (THG),..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0366D58-4C61-4326-8E3A-5F2B6A894F2B}"/>
                  </a:ext>
                </a:extLst>
              </p:cNvPr>
              <p:cNvSpPr/>
              <p:nvPr/>
            </p:nvSpPr>
            <p:spPr>
              <a:xfrm>
                <a:off x="2794951" y="5591501"/>
                <a:ext cx="483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0366D58-4C61-4326-8E3A-5F2B6A894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51" y="5591501"/>
                <a:ext cx="48327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A2D5EF7-CC10-4013-9E57-55B7020E6736}"/>
                  </a:ext>
                </a:extLst>
              </p:cNvPr>
              <p:cNvSpPr/>
              <p:nvPr/>
            </p:nvSpPr>
            <p:spPr>
              <a:xfrm>
                <a:off x="1066915" y="5600936"/>
                <a:ext cx="477117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A2D5EF7-CC10-4013-9E57-55B7020E6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15" y="5600936"/>
                <a:ext cx="477117" cy="357534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FC281-7C7B-4665-976D-94F12BB807B2}"/>
                  </a:ext>
                </a:extLst>
              </p:cNvPr>
              <p:cNvSpPr/>
              <p:nvPr/>
            </p:nvSpPr>
            <p:spPr>
              <a:xfrm>
                <a:off x="1378550" y="5600936"/>
                <a:ext cx="475065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FC281-7C7B-4665-976D-94F12BB80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50" y="5600936"/>
                <a:ext cx="475065" cy="357534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C1BE96-7A72-4502-80F2-578B87A57311}"/>
                  </a:ext>
                </a:extLst>
              </p:cNvPr>
              <p:cNvSpPr/>
              <p:nvPr/>
            </p:nvSpPr>
            <p:spPr>
              <a:xfrm>
                <a:off x="1708638" y="5600936"/>
                <a:ext cx="4640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C1BE96-7A72-4502-80F2-578B87A57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38" y="5600936"/>
                <a:ext cx="46403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8851AC48-CEE5-4683-8140-D08D2B3306F0}"/>
              </a:ext>
            </a:extLst>
          </p:cNvPr>
          <p:cNvSpPr txBox="1"/>
          <p:nvPr/>
        </p:nvSpPr>
        <p:spPr>
          <a:xfrm>
            <a:off x="1853615" y="20633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7EED20-756B-4FCD-852E-437371A591A2}"/>
              </a:ext>
            </a:extLst>
          </p:cNvPr>
          <p:cNvSpPr txBox="1"/>
          <p:nvPr/>
        </p:nvSpPr>
        <p:spPr>
          <a:xfrm>
            <a:off x="3399134" y="206331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(b)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110DC6-454B-49A6-88D1-B6B43AE176B8}"/>
              </a:ext>
            </a:extLst>
          </p:cNvPr>
          <p:cNvSpPr txBox="1"/>
          <p:nvPr/>
        </p:nvSpPr>
        <p:spPr>
          <a:xfrm>
            <a:off x="5430607" y="20633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8D7AD-6204-47AC-8640-2809F28B730A}"/>
              </a:ext>
            </a:extLst>
          </p:cNvPr>
          <p:cNvSpPr txBox="1"/>
          <p:nvPr/>
        </p:nvSpPr>
        <p:spPr>
          <a:xfrm>
            <a:off x="7438036" y="206331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(d)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00F5AA-2A77-47BD-9623-C536681501C3}"/>
              </a:ext>
            </a:extLst>
          </p:cNvPr>
          <p:cNvSpPr txBox="1"/>
          <p:nvPr/>
        </p:nvSpPr>
        <p:spPr>
          <a:xfrm>
            <a:off x="2063405" y="64339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790C3-59B1-47BE-A02E-42BC6CBD3932}"/>
              </a:ext>
            </a:extLst>
          </p:cNvPr>
          <p:cNvSpPr txBox="1"/>
          <p:nvPr/>
        </p:nvSpPr>
        <p:spPr>
          <a:xfrm>
            <a:off x="4319657" y="638856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(b)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270C73-E72F-4D11-A81F-1BDE2D032FC0}"/>
              </a:ext>
            </a:extLst>
          </p:cNvPr>
          <p:cNvSpPr txBox="1"/>
          <p:nvPr/>
        </p:nvSpPr>
        <p:spPr>
          <a:xfrm>
            <a:off x="6351130" y="638856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6E1F90-FFFE-4D60-8897-703F7939C247}"/>
              </a:ext>
            </a:extLst>
          </p:cNvPr>
          <p:cNvSpPr txBox="1"/>
          <p:nvPr/>
        </p:nvSpPr>
        <p:spPr>
          <a:xfrm>
            <a:off x="8358559" y="638856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17009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4791" r="36980" b="56834"/>
          <a:stretch/>
        </p:blipFill>
        <p:spPr bwMode="auto">
          <a:xfrm>
            <a:off x="2514600" y="76200"/>
            <a:ext cx="6553200" cy="195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0467A14-EEBB-428C-8F4C-32D89E7DAE75}"/>
              </a:ext>
            </a:extLst>
          </p:cNvPr>
          <p:cNvGrpSpPr/>
          <p:nvPr/>
        </p:nvGrpSpPr>
        <p:grpSpPr>
          <a:xfrm>
            <a:off x="9023480" y="3322693"/>
            <a:ext cx="1485088" cy="422456"/>
            <a:chOff x="1436451" y="5877825"/>
            <a:chExt cx="1485088" cy="42245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5FA8A6-F535-4081-A617-39AB1BA0BEA6}"/>
                </a:ext>
              </a:extLst>
            </p:cNvPr>
            <p:cNvCxnSpPr/>
            <p:nvPr/>
          </p:nvCxnSpPr>
          <p:spPr>
            <a:xfrm>
              <a:off x="1697476" y="6300281"/>
              <a:ext cx="1143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98AC6AB-30F5-4F1B-9974-B49A74DABAEF}"/>
                </a:ext>
              </a:extLst>
            </p:cNvPr>
            <p:cNvCxnSpPr/>
            <p:nvPr/>
          </p:nvCxnSpPr>
          <p:spPr>
            <a:xfrm>
              <a:off x="1436451" y="5919281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F356975-5764-4C4B-8351-F983A7426791}"/>
                </a:ext>
              </a:extLst>
            </p:cNvPr>
            <p:cNvCxnSpPr/>
            <p:nvPr/>
          </p:nvCxnSpPr>
          <p:spPr>
            <a:xfrm>
              <a:off x="1687817" y="5919281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AB60110-2F38-4A6E-88AE-B3641B541668}"/>
                </a:ext>
              </a:extLst>
            </p:cNvPr>
            <p:cNvCxnSpPr/>
            <p:nvPr/>
          </p:nvCxnSpPr>
          <p:spPr>
            <a:xfrm>
              <a:off x="1906758" y="5909756"/>
              <a:ext cx="533400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55B493-9DD5-4866-BBFC-61756C829E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5790" y="5877825"/>
              <a:ext cx="405749" cy="403404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77D7DA-9ABF-48BE-AF1E-4BBBEBF7DAA4}"/>
              </a:ext>
            </a:extLst>
          </p:cNvPr>
          <p:cNvGrpSpPr/>
          <p:nvPr/>
        </p:nvGrpSpPr>
        <p:grpSpPr>
          <a:xfrm>
            <a:off x="8831933" y="4200594"/>
            <a:ext cx="1857108" cy="412931"/>
            <a:chOff x="3573499" y="5877825"/>
            <a:chExt cx="1857108" cy="4129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E671B-0616-4D63-81D1-798A9089773D}"/>
                </a:ext>
              </a:extLst>
            </p:cNvPr>
            <p:cNvCxnSpPr/>
            <p:nvPr/>
          </p:nvCxnSpPr>
          <p:spPr>
            <a:xfrm flipV="1">
              <a:off x="3983476" y="6281230"/>
              <a:ext cx="1447131" cy="95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CB9D487-6FC7-4D79-A1E0-A6C2227993EA}"/>
                </a:ext>
              </a:extLst>
            </p:cNvPr>
            <p:cNvCxnSpPr/>
            <p:nvPr/>
          </p:nvCxnSpPr>
          <p:spPr>
            <a:xfrm>
              <a:off x="3573499" y="5909756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1B20974-ACAC-4F93-995C-B6897E37F302}"/>
                </a:ext>
              </a:extLst>
            </p:cNvPr>
            <p:cNvCxnSpPr/>
            <p:nvPr/>
          </p:nvCxnSpPr>
          <p:spPr>
            <a:xfrm>
              <a:off x="3764535" y="5909756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4570A0-7584-4A32-8411-BD464FEA3F5B}"/>
                </a:ext>
              </a:extLst>
            </p:cNvPr>
            <p:cNvCxnSpPr/>
            <p:nvPr/>
          </p:nvCxnSpPr>
          <p:spPr>
            <a:xfrm>
              <a:off x="4897207" y="5900230"/>
              <a:ext cx="533400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729DAE0-26C3-41FB-B618-57BA5D228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0871" y="5877825"/>
              <a:ext cx="346458" cy="403405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CD3685-13A8-4257-8EA1-C86A63B17F5F}"/>
              </a:ext>
            </a:extLst>
          </p:cNvPr>
          <p:cNvGrpSpPr/>
          <p:nvPr/>
        </p:nvGrpSpPr>
        <p:grpSpPr>
          <a:xfrm>
            <a:off x="8170079" y="4994102"/>
            <a:ext cx="1857108" cy="422456"/>
            <a:chOff x="5678123" y="5877825"/>
            <a:chExt cx="1857108" cy="42245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BCAD2E-DE65-45C9-A3B1-9FAE8389940C}"/>
                </a:ext>
              </a:extLst>
            </p:cNvPr>
            <p:cNvCxnSpPr/>
            <p:nvPr/>
          </p:nvCxnSpPr>
          <p:spPr>
            <a:xfrm flipV="1">
              <a:off x="6088100" y="6290755"/>
              <a:ext cx="1447131" cy="95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9C59C8-36E4-4BB9-BD36-EA1D6AA9DF4E}"/>
                </a:ext>
              </a:extLst>
            </p:cNvPr>
            <p:cNvCxnSpPr/>
            <p:nvPr/>
          </p:nvCxnSpPr>
          <p:spPr>
            <a:xfrm>
              <a:off x="5678123" y="5919281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680098C-C7C3-4B46-9B55-AF07889D9D9A}"/>
                </a:ext>
              </a:extLst>
            </p:cNvPr>
            <p:cNvCxnSpPr/>
            <p:nvPr/>
          </p:nvCxnSpPr>
          <p:spPr>
            <a:xfrm>
              <a:off x="6781953" y="5900229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73FE773-CD7C-4DDF-9757-942767B9C1AA}"/>
                </a:ext>
              </a:extLst>
            </p:cNvPr>
            <p:cNvCxnSpPr/>
            <p:nvPr/>
          </p:nvCxnSpPr>
          <p:spPr>
            <a:xfrm>
              <a:off x="7001831" y="5909755"/>
              <a:ext cx="533400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C99F4A7-E570-4EA7-ABA2-7BBBE077C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9845" y="5877825"/>
              <a:ext cx="401655" cy="422456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7D97BB-BFB8-45F9-A47C-DAEC02E41CBC}"/>
              </a:ext>
            </a:extLst>
          </p:cNvPr>
          <p:cNvGrpSpPr/>
          <p:nvPr/>
        </p:nvGrpSpPr>
        <p:grpSpPr>
          <a:xfrm>
            <a:off x="8738572" y="5886293"/>
            <a:ext cx="1461201" cy="412930"/>
            <a:chOff x="9755847" y="4968710"/>
            <a:chExt cx="1461201" cy="41293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2701BEE-039E-4500-A1F0-A3815E60A2D2}"/>
                </a:ext>
              </a:extLst>
            </p:cNvPr>
            <p:cNvCxnSpPr/>
            <p:nvPr/>
          </p:nvCxnSpPr>
          <p:spPr>
            <a:xfrm flipV="1">
              <a:off x="9769917" y="5367351"/>
              <a:ext cx="1447131" cy="95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A389705-B8EE-4903-993B-8E99BB8878E4}"/>
                </a:ext>
              </a:extLst>
            </p:cNvPr>
            <p:cNvCxnSpPr/>
            <p:nvPr/>
          </p:nvCxnSpPr>
          <p:spPr>
            <a:xfrm>
              <a:off x="10272734" y="4986351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D6CADC7-5A70-4D08-9A19-D53133E30573}"/>
                </a:ext>
              </a:extLst>
            </p:cNvPr>
            <p:cNvCxnSpPr/>
            <p:nvPr/>
          </p:nvCxnSpPr>
          <p:spPr>
            <a:xfrm>
              <a:off x="10463770" y="4986351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60885D-B078-4B7D-BC48-5911F4171A5A}"/>
                </a:ext>
              </a:extLst>
            </p:cNvPr>
            <p:cNvCxnSpPr/>
            <p:nvPr/>
          </p:nvCxnSpPr>
          <p:spPr>
            <a:xfrm>
              <a:off x="10683648" y="4986351"/>
              <a:ext cx="533400" cy="381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22E7FD1-5CA5-4C45-93B1-58563AA63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5847" y="4968710"/>
              <a:ext cx="403081" cy="41293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269569-14F6-42DB-957E-3FB1F8271212}"/>
              </a:ext>
            </a:extLst>
          </p:cNvPr>
          <p:cNvGrpSpPr/>
          <p:nvPr/>
        </p:nvGrpSpPr>
        <p:grpSpPr>
          <a:xfrm>
            <a:off x="1268314" y="2936132"/>
            <a:ext cx="6724918" cy="3582158"/>
            <a:chOff x="1826034" y="2209800"/>
            <a:chExt cx="6724918" cy="3582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6034" y="2209800"/>
              <a:ext cx="6724918" cy="358215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10C0BC-1AD0-47F2-BC15-8101079E9FAD}"/>
                </a:ext>
              </a:extLst>
            </p:cNvPr>
            <p:cNvSpPr/>
            <p:nvPr/>
          </p:nvSpPr>
          <p:spPr>
            <a:xfrm>
              <a:off x="7243864" y="5032443"/>
              <a:ext cx="1307088" cy="667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FB97BEF-852A-45B2-8C34-1FF4B7989FA4}"/>
              </a:ext>
            </a:extLst>
          </p:cNvPr>
          <p:cNvCxnSpPr/>
          <p:nvPr/>
        </p:nvCxnSpPr>
        <p:spPr>
          <a:xfrm>
            <a:off x="7723761" y="3745149"/>
            <a:ext cx="786319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044BF9-E727-447D-9660-0F9B56A5E2A9}"/>
              </a:ext>
            </a:extLst>
          </p:cNvPr>
          <p:cNvCxnSpPr/>
          <p:nvPr/>
        </p:nvCxnSpPr>
        <p:spPr>
          <a:xfrm>
            <a:off x="6946528" y="4539148"/>
            <a:ext cx="786319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C8B088-74F9-447D-8D31-72DC7D851112}"/>
              </a:ext>
            </a:extLst>
          </p:cNvPr>
          <p:cNvCxnSpPr/>
          <p:nvPr/>
        </p:nvCxnSpPr>
        <p:spPr>
          <a:xfrm>
            <a:off x="6495814" y="5314118"/>
            <a:ext cx="786319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FBCF9F-0F99-4B9B-A902-17891B4245B4}"/>
              </a:ext>
            </a:extLst>
          </p:cNvPr>
          <p:cNvCxnSpPr/>
          <p:nvPr/>
        </p:nvCxnSpPr>
        <p:spPr>
          <a:xfrm>
            <a:off x="7282133" y="6111787"/>
            <a:ext cx="786319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D2F3D1A-3847-4BC0-B23F-14D994EE25F7}"/>
              </a:ext>
            </a:extLst>
          </p:cNvPr>
          <p:cNvSpPr txBox="1"/>
          <p:nvPr/>
        </p:nvSpPr>
        <p:spPr>
          <a:xfrm>
            <a:off x="3040690" y="206115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82D0E0-D99C-4C86-AE7F-40159EF84378}"/>
              </a:ext>
            </a:extLst>
          </p:cNvPr>
          <p:cNvSpPr txBox="1"/>
          <p:nvPr/>
        </p:nvSpPr>
        <p:spPr>
          <a:xfrm>
            <a:off x="4784619" y="205971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(b)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9E625B-630A-4A12-82E8-5F1E6B7EB697}"/>
              </a:ext>
            </a:extLst>
          </p:cNvPr>
          <p:cNvSpPr txBox="1"/>
          <p:nvPr/>
        </p:nvSpPr>
        <p:spPr>
          <a:xfrm>
            <a:off x="6407530" y="205971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10ADA9-71FC-4B70-8AD8-F620225863C1}"/>
              </a:ext>
            </a:extLst>
          </p:cNvPr>
          <p:cNvSpPr txBox="1"/>
          <p:nvPr/>
        </p:nvSpPr>
        <p:spPr>
          <a:xfrm>
            <a:off x="7791479" y="207377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(d)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DBD466-28ED-49C1-A8F5-8C9C050AD4EC}"/>
              </a:ext>
            </a:extLst>
          </p:cNvPr>
          <p:cNvSpPr txBox="1"/>
          <p:nvPr/>
        </p:nvSpPr>
        <p:spPr>
          <a:xfrm>
            <a:off x="11038918" y="33420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(a)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27D9C6-6214-4CB8-AA99-9FF1B9C1A6D0}"/>
              </a:ext>
            </a:extLst>
          </p:cNvPr>
          <p:cNvSpPr txBox="1"/>
          <p:nvPr/>
        </p:nvSpPr>
        <p:spPr>
          <a:xfrm>
            <a:off x="11029300" y="4248817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(b)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B68BF3-6243-468F-8C74-ABF9462467FE}"/>
              </a:ext>
            </a:extLst>
          </p:cNvPr>
          <p:cNvSpPr txBox="1"/>
          <p:nvPr/>
        </p:nvSpPr>
        <p:spPr>
          <a:xfrm>
            <a:off x="11009741" y="50472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87AE622-602B-4808-A8A0-3CEDAC217049}"/>
              </a:ext>
            </a:extLst>
          </p:cNvPr>
          <p:cNvSpPr txBox="1"/>
          <p:nvPr/>
        </p:nvSpPr>
        <p:spPr>
          <a:xfrm>
            <a:off x="11024491" y="592712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411942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72569" r="43072" b="15316"/>
          <a:stretch/>
        </p:blipFill>
        <p:spPr bwMode="auto">
          <a:xfrm>
            <a:off x="1965767" y="2336260"/>
            <a:ext cx="7050713" cy="164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8"/>
              <p:cNvSpPr txBox="1">
                <a:spLocks noChangeArrowheads="1"/>
              </p:cNvSpPr>
              <p:nvPr/>
            </p:nvSpPr>
            <p:spPr bwMode="auto">
              <a:xfrm>
                <a:off x="3805136" y="240268"/>
                <a:ext cx="40248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996633"/>
                    </a:solidFill>
                  </a:rPr>
                  <a:t>Full Permutation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en-US" sz="2000" b="1" dirty="0">
                    <a:solidFill>
                      <a:srgbClr val="99663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5136" y="240268"/>
                <a:ext cx="4024884" cy="400110"/>
              </a:xfrm>
              <a:prstGeom prst="rect">
                <a:avLst/>
              </a:prstGeom>
              <a:blipFill>
                <a:blip r:embed="rId4"/>
                <a:stretch>
                  <a:fillRect l="-1515" t="-6061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4266" y="721993"/>
                <a:ext cx="5723467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When far enough from any resonances: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is real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266" y="721993"/>
                <a:ext cx="5723467" cy="387927"/>
              </a:xfrm>
              <a:prstGeom prst="rect">
                <a:avLst/>
              </a:prstGeom>
              <a:blipFill>
                <a:blip r:embed="rId5"/>
                <a:stretch>
                  <a:fillRect l="-959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332141" y="6248400"/>
            <a:ext cx="31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THG in atomic media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5" t="42621" r="49571" b="38733"/>
          <a:stretch/>
        </p:blipFill>
        <p:spPr bwMode="auto">
          <a:xfrm>
            <a:off x="1258111" y="457200"/>
            <a:ext cx="4217535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085" y="1314972"/>
            <a:ext cx="3840804" cy="3759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4685" y="4929776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 (Sodium)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7500" r="34895" b="30000"/>
          <a:stretch>
            <a:fillRect/>
          </a:stretch>
        </p:blipFill>
        <p:spPr bwMode="auto">
          <a:xfrm>
            <a:off x="2438400" y="1524000"/>
            <a:ext cx="71628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8" t="28275" r="34332" b="41411"/>
          <a:stretch/>
        </p:blipFill>
        <p:spPr bwMode="auto">
          <a:xfrm>
            <a:off x="1676400" y="521732"/>
            <a:ext cx="5410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t="64999" r="54196" b="15994"/>
          <a:stretch>
            <a:fillRect/>
          </a:stretch>
        </p:blipFill>
        <p:spPr bwMode="auto">
          <a:xfrm>
            <a:off x="7050098" y="1600200"/>
            <a:ext cx="331596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52400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THG in Na-vapor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37500" r="40299" b="35679"/>
          <a:stretch/>
        </p:blipFill>
        <p:spPr bwMode="auto">
          <a:xfrm>
            <a:off x="7021680" y="4967764"/>
            <a:ext cx="341295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1" y="2209800"/>
                <a:ext cx="7158113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What are the consequences of Imaginary part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209800"/>
                <a:ext cx="7158113" cy="486672"/>
              </a:xfrm>
              <a:prstGeom prst="rect">
                <a:avLst/>
              </a:prstGeom>
              <a:blipFill>
                <a:blip r:embed="rId2"/>
                <a:stretch>
                  <a:fillRect l="-1278" t="-5063" r="-341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1219200"/>
                <a:ext cx="5348965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Other types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(DFG, Kerr effect, …)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219200"/>
                <a:ext cx="5348965" cy="486672"/>
              </a:xfrm>
              <a:prstGeom prst="rect">
                <a:avLst/>
              </a:prstGeom>
              <a:blipFill>
                <a:blip r:embed="rId3"/>
                <a:stretch>
                  <a:fillRect l="-1710" t="-5000" r="-798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33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4276" y="161430"/>
                <a:ext cx="3760645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76" y="161430"/>
                <a:ext cx="3760645" cy="600934"/>
              </a:xfrm>
              <a:prstGeom prst="rect">
                <a:avLst/>
              </a:prstGeom>
              <a:blipFill>
                <a:blip r:embed="rId2"/>
                <a:stretch>
                  <a:fillRect t="-2020" r="-146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8919858" y="228600"/>
            <a:ext cx="528942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500952" y="460454"/>
            <a:ext cx="1366754" cy="325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519808" y="757667"/>
            <a:ext cx="1366754" cy="32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8291839" y="-21328"/>
                <a:ext cx="52206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839" y="-21328"/>
                <a:ext cx="522066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298277" y="734664"/>
                <a:ext cx="52386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77" y="734664"/>
                <a:ext cx="523861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A30CEA-605B-4B58-A854-AA998179A68D}"/>
              </a:ext>
            </a:extLst>
          </p:cNvPr>
          <p:cNvGrpSpPr/>
          <p:nvPr/>
        </p:nvGrpSpPr>
        <p:grpSpPr>
          <a:xfrm>
            <a:off x="1087588" y="1203986"/>
            <a:ext cx="1711174" cy="2269766"/>
            <a:chOff x="1819759" y="1291369"/>
            <a:chExt cx="1711174" cy="22697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77219" y="3430330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77220" y="2515930"/>
              <a:ext cx="49507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71864" y="1420555"/>
              <a:ext cx="8382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370204" y="251593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370204" y="142055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57822" y="143308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57822" y="251593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028789" y="2749180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789" y="2749180"/>
                  <a:ext cx="412421" cy="2912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037103" y="1762226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103" y="1762226"/>
                  <a:ext cx="411266" cy="2912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652368" y="1749779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368" y="1749779"/>
                  <a:ext cx="411266" cy="2912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633579" y="2719101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79" y="2719101"/>
                  <a:ext cx="437988" cy="291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1888334" y="329952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819759" y="2357036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779087" y="2512407"/>
              <a:ext cx="495079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907662" y="129136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74745" y="2357036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750331" y="1778839"/>
            <a:ext cx="1950174" cy="1343315"/>
            <a:chOff x="6450157" y="1618193"/>
            <a:chExt cx="1950174" cy="1343315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738827" y="2833980"/>
              <a:ext cx="2613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6885691" y="1921663"/>
              <a:ext cx="9753" cy="9218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7418135" y="17744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7864324" y="17852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175726" y="1926852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TextBox 113"/>
            <p:cNvSpPr txBox="1"/>
            <p:nvPr/>
          </p:nvSpPr>
          <p:spPr>
            <a:xfrm>
              <a:off x="6450157" y="26998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085010" y="2833980"/>
              <a:ext cx="39661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7397463" y="269533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821399" y="1910802"/>
              <a:ext cx="49507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6463939" y="1751908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7700747" y="2852052"/>
              <a:ext cx="3271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8036129" y="268907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316478" y="1775168"/>
              <a:ext cx="785114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8039710" y="1618193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2" name="TextBox 161"/>
          <p:cNvSpPr txBox="1"/>
          <p:nvPr/>
        </p:nvSpPr>
        <p:spPr>
          <a:xfrm>
            <a:off x="1507245" y="228982"/>
            <a:ext cx="163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 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014391" y="343033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014392" y="2515930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109036" y="1420555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4207376" y="251593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V="1">
            <a:off x="4207376" y="1420555"/>
            <a:ext cx="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4692546" y="2378475"/>
            <a:ext cx="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4689745" y="1424469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3865961" y="2749180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961" y="2749180"/>
                <a:ext cx="412421" cy="2912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3874275" y="1762226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75" y="1762226"/>
                <a:ext cx="411266" cy="2912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4359553" y="2703119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53" y="2703119"/>
                <a:ext cx="411266" cy="2912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4352605" y="1716113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05" y="1716113"/>
                <a:ext cx="437988" cy="291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3725506" y="329952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656931" y="235703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4528137" y="2356370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744834" y="129136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87053" y="2211292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F09E9C-E171-44FE-93A4-56E44BA20FFC}"/>
              </a:ext>
            </a:extLst>
          </p:cNvPr>
          <p:cNvGrpSpPr/>
          <p:nvPr/>
        </p:nvGrpSpPr>
        <p:grpSpPr>
          <a:xfrm>
            <a:off x="391401" y="4890925"/>
            <a:ext cx="2328518" cy="823785"/>
            <a:chOff x="1558391" y="4941580"/>
            <a:chExt cx="2328518" cy="82378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015036" y="5561434"/>
              <a:ext cx="143771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891211" y="5161384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110152" y="516138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208233" y="5175073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2884249" y="5167647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558391" y="49415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178160" y="5503755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10392" y="494158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41342" y="550375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704524" y="54852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76423" y="494158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90012" y="548528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522707" y="49415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867243" y="5253329"/>
                  <a:ext cx="354328" cy="2414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243" y="5253329"/>
                  <a:ext cx="354328" cy="24147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166873" y="5092623"/>
                  <a:ext cx="372153" cy="2580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873" y="5092623"/>
                  <a:ext cx="372153" cy="2580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3157351" y="5238655"/>
                  <a:ext cx="321552" cy="2472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351" y="5238655"/>
                  <a:ext cx="321552" cy="24724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2851367" y="5157019"/>
                  <a:ext cx="372153" cy="2580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67" y="5157019"/>
                  <a:ext cx="372153" cy="25808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0" name="Right Arrow 189"/>
          <p:cNvSpPr/>
          <p:nvPr/>
        </p:nvSpPr>
        <p:spPr>
          <a:xfrm rot="16200000">
            <a:off x="1587835" y="4074170"/>
            <a:ext cx="5842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/>
          <p:cNvSpPr/>
          <p:nvPr/>
        </p:nvSpPr>
        <p:spPr>
          <a:xfrm rot="16200000">
            <a:off x="6215020" y="3972876"/>
            <a:ext cx="5842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74C4E-86E7-4186-9B6F-5C98B8F535AB}"/>
              </a:ext>
            </a:extLst>
          </p:cNvPr>
          <p:cNvGrpSpPr/>
          <p:nvPr/>
        </p:nvGrpSpPr>
        <p:grpSpPr>
          <a:xfrm>
            <a:off x="8471464" y="4836510"/>
            <a:ext cx="2693842" cy="904374"/>
            <a:chOff x="7865281" y="4905883"/>
            <a:chExt cx="2693842" cy="904374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 flipV="1">
              <a:off x="8201298" y="5548647"/>
              <a:ext cx="2038685" cy="74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716024" y="5187901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9852830" y="5154401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8178759" y="514741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9270198" y="516138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7865281" y="550375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568870" y="4937989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8948352" y="5548647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0194921" y="553540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9657301" y="4905883"/>
              <a:ext cx="6509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511219" y="6067413"/>
            <a:ext cx="43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 more 3-photon resonances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Only 1-photon and 2-photon resonances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31C97D-6130-4497-9958-692EFA7402C3}"/>
              </a:ext>
            </a:extLst>
          </p:cNvPr>
          <p:cNvGrpSpPr/>
          <p:nvPr/>
        </p:nvGrpSpPr>
        <p:grpSpPr>
          <a:xfrm>
            <a:off x="8547693" y="1362756"/>
            <a:ext cx="2010386" cy="2288781"/>
            <a:chOff x="7956585" y="1393046"/>
            <a:chExt cx="2010386" cy="2288781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8305468" y="2608833"/>
              <a:ext cx="2613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V="1">
              <a:off x="8746736" y="2605321"/>
              <a:ext cx="9753" cy="9218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8984775" y="154930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9430964" y="156010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>
              <a:off x="8380999" y="2626905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Rectangle 209"/>
                <p:cNvSpPr/>
                <p:nvPr/>
              </p:nvSpPr>
              <p:spPr>
                <a:xfrm>
                  <a:off x="8042098" y="2942967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10" name="Rectangle 2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098" y="2942967"/>
                  <a:ext cx="412421" cy="291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Rectangle 210"/>
                <p:cNvSpPr/>
                <p:nvPr/>
              </p:nvSpPr>
              <p:spPr>
                <a:xfrm>
                  <a:off x="8903783" y="1936828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11" name="Rectangle 2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783" y="1936828"/>
                  <a:ext cx="411266" cy="291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Rectangle 211"/>
                <p:cNvSpPr/>
                <p:nvPr/>
              </p:nvSpPr>
              <p:spPr>
                <a:xfrm>
                  <a:off x="8366992" y="2933092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12" name="Rectangle 2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6992" y="2933092"/>
                  <a:ext cx="437988" cy="291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TextBox 212"/>
            <p:cNvSpPr txBox="1"/>
            <p:nvPr/>
          </p:nvSpPr>
          <p:spPr>
            <a:xfrm>
              <a:off x="8016797" y="247475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8651650" y="2608833"/>
              <a:ext cx="39661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8964103" y="2470186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8341775" y="3537466"/>
              <a:ext cx="49507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7956585" y="3420217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9267388" y="2617669"/>
              <a:ext cx="3271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9602769" y="246392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8883118" y="1550021"/>
              <a:ext cx="785114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TextBox 220"/>
            <p:cNvSpPr txBox="1"/>
            <p:nvPr/>
          </p:nvSpPr>
          <p:spPr>
            <a:xfrm>
              <a:off x="9606350" y="1393046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Rectangle 221"/>
                <p:cNvSpPr/>
                <p:nvPr/>
              </p:nvSpPr>
              <p:spPr>
                <a:xfrm>
                  <a:off x="9360398" y="1936828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2" name="Rectangle 2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398" y="1936828"/>
                  <a:ext cx="411266" cy="2912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3" name="TextBox 222"/>
          <p:cNvSpPr txBox="1"/>
          <p:nvPr/>
        </p:nvSpPr>
        <p:spPr>
          <a:xfrm>
            <a:off x="1228677" y="3578212"/>
            <a:ext cx="141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6-terms each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F3DCCD-1411-4599-B9DE-4A952B592689}"/>
              </a:ext>
            </a:extLst>
          </p:cNvPr>
          <p:cNvGrpSpPr/>
          <p:nvPr/>
        </p:nvGrpSpPr>
        <p:grpSpPr>
          <a:xfrm>
            <a:off x="5541147" y="4868616"/>
            <a:ext cx="2439520" cy="897626"/>
            <a:chOff x="4653544" y="4852794"/>
            <a:chExt cx="2439520" cy="897626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07DAB3A-3FA2-4C5D-96C6-202AC392FBA2}"/>
                </a:ext>
              </a:extLst>
            </p:cNvPr>
            <p:cNvCxnSpPr/>
            <p:nvPr/>
          </p:nvCxnSpPr>
          <p:spPr>
            <a:xfrm>
              <a:off x="5248755" y="5478813"/>
              <a:ext cx="16250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9DEF5C6-BF02-4A4D-BEF4-0F8B71A6E7C6}"/>
                </a:ext>
              </a:extLst>
            </p:cNvPr>
            <p:cNvCxnSpPr/>
            <p:nvPr/>
          </p:nvCxnSpPr>
          <p:spPr>
            <a:xfrm>
              <a:off x="4872906" y="5068794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B153D389-64F6-4AA7-9829-1EEF4CA1EED2}"/>
                </a:ext>
              </a:extLst>
            </p:cNvPr>
            <p:cNvCxnSpPr/>
            <p:nvPr/>
          </p:nvCxnSpPr>
          <p:spPr>
            <a:xfrm>
              <a:off x="6335087" y="5116978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096B504-EF3C-41B8-A305-0DAC42CA757B}"/>
                </a:ext>
              </a:extLst>
            </p:cNvPr>
            <p:cNvCxnSpPr/>
            <p:nvPr/>
          </p:nvCxnSpPr>
          <p:spPr>
            <a:xfrm flipH="1">
              <a:off x="5476921" y="508279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CD6E677-EA3A-46BB-90A6-2B81DF303642}"/>
                </a:ext>
              </a:extLst>
            </p:cNvPr>
            <p:cNvCxnSpPr/>
            <p:nvPr/>
          </p:nvCxnSpPr>
          <p:spPr>
            <a:xfrm flipH="1">
              <a:off x="5724491" y="5104280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38D52C0-F9D0-4E47-BF51-EB3B39CFE7AB}"/>
                </a:ext>
              </a:extLst>
            </p:cNvPr>
            <p:cNvSpPr txBox="1"/>
            <p:nvPr/>
          </p:nvSpPr>
          <p:spPr>
            <a:xfrm>
              <a:off x="4653544" y="485279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2174078-7A96-4DF6-BBC4-CFC881D3F3F6}"/>
                </a:ext>
              </a:extLst>
            </p:cNvPr>
            <p:cNvSpPr txBox="1"/>
            <p:nvPr/>
          </p:nvSpPr>
          <p:spPr>
            <a:xfrm>
              <a:off x="5104729" y="5435839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F41EE6A-444A-4A83-8DBF-535BD9D25ADA}"/>
                </a:ext>
              </a:extLst>
            </p:cNvPr>
            <p:cNvSpPr txBox="1"/>
            <p:nvPr/>
          </p:nvSpPr>
          <p:spPr>
            <a:xfrm>
              <a:off x="5923813" y="485780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DBD27F6-6E5D-4530-A8BC-1488707B911B}"/>
                </a:ext>
              </a:extLst>
            </p:cNvPr>
            <p:cNvSpPr txBox="1"/>
            <p:nvPr/>
          </p:nvSpPr>
          <p:spPr>
            <a:xfrm>
              <a:off x="5457271" y="54888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BC20340-4339-4049-B750-2D08FE50EF79}"/>
                </a:ext>
              </a:extLst>
            </p:cNvPr>
            <p:cNvSpPr txBox="1"/>
            <p:nvPr/>
          </p:nvSpPr>
          <p:spPr>
            <a:xfrm>
              <a:off x="6728862" y="545396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3A2D12D-0384-4564-8745-3DBB1D441F9E}"/>
                </a:ext>
              </a:extLst>
            </p:cNvPr>
            <p:cNvSpPr txBox="1"/>
            <p:nvPr/>
          </p:nvSpPr>
          <p:spPr>
            <a:xfrm>
              <a:off x="6193379" y="4864839"/>
              <a:ext cx="6509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1E39AC-8858-4D0C-8471-B960D5DC4955}"/>
              </a:ext>
            </a:extLst>
          </p:cNvPr>
          <p:cNvGrpSpPr/>
          <p:nvPr/>
        </p:nvGrpSpPr>
        <p:grpSpPr>
          <a:xfrm>
            <a:off x="3043360" y="4904034"/>
            <a:ext cx="2270570" cy="823604"/>
            <a:chOff x="2886130" y="4914220"/>
            <a:chExt cx="2270570" cy="823604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8396705-DBAE-4C65-B944-737610A74E7A}"/>
                </a:ext>
              </a:extLst>
            </p:cNvPr>
            <p:cNvCxnSpPr/>
            <p:nvPr/>
          </p:nvCxnSpPr>
          <p:spPr>
            <a:xfrm>
              <a:off x="3362070" y="5521034"/>
              <a:ext cx="16250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0A9B9764-3BE6-4231-A675-94420F8127D1}"/>
                </a:ext>
              </a:extLst>
            </p:cNvPr>
            <p:cNvCxnSpPr/>
            <p:nvPr/>
          </p:nvCxnSpPr>
          <p:spPr>
            <a:xfrm>
              <a:off x="3163634" y="5109169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3189D98-092B-41F6-ACD2-6D25DBEFE72A}"/>
                </a:ext>
              </a:extLst>
            </p:cNvPr>
            <p:cNvCxnSpPr/>
            <p:nvPr/>
          </p:nvCxnSpPr>
          <p:spPr>
            <a:xfrm>
              <a:off x="3381287" y="5112318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0166A94-D56A-488F-A2ED-182D74EA6CC7}"/>
                </a:ext>
              </a:extLst>
            </p:cNvPr>
            <p:cNvCxnSpPr/>
            <p:nvPr/>
          </p:nvCxnSpPr>
          <p:spPr>
            <a:xfrm flipH="1">
              <a:off x="3994736" y="5103413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434C0872-953C-4C29-A15C-B413119833C5}"/>
                </a:ext>
              </a:extLst>
            </p:cNvPr>
            <p:cNvCxnSpPr/>
            <p:nvPr/>
          </p:nvCxnSpPr>
          <p:spPr>
            <a:xfrm flipH="1">
              <a:off x="4321595" y="513214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46F1A81-33E8-4D8A-8B8F-16919095CEBD}"/>
                </a:ext>
              </a:extLst>
            </p:cNvPr>
            <p:cNvSpPr txBox="1"/>
            <p:nvPr/>
          </p:nvSpPr>
          <p:spPr>
            <a:xfrm>
              <a:off x="2886130" y="491422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A52BA8A-D510-42BA-A3A7-81FFE10EAC50}"/>
                </a:ext>
              </a:extLst>
            </p:cNvPr>
            <p:cNvSpPr txBox="1"/>
            <p:nvPr/>
          </p:nvSpPr>
          <p:spPr>
            <a:xfrm>
              <a:off x="3395457" y="547621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C64E33B-5E0C-4962-9F68-8E015F759913}"/>
                </a:ext>
              </a:extLst>
            </p:cNvPr>
            <p:cNvSpPr txBox="1"/>
            <p:nvPr/>
          </p:nvSpPr>
          <p:spPr>
            <a:xfrm>
              <a:off x="3721532" y="547083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060A900-4F42-47AE-9CAB-D0B842107DC7}"/>
                </a:ext>
              </a:extLst>
            </p:cNvPr>
            <p:cNvSpPr txBox="1"/>
            <p:nvPr/>
          </p:nvSpPr>
          <p:spPr>
            <a:xfrm>
              <a:off x="4792498" y="491422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5D64DA-9097-4194-ACC8-62F106620E2C}"/>
                </a:ext>
              </a:extLst>
            </p:cNvPr>
            <p:cNvSpPr txBox="1"/>
            <p:nvPr/>
          </p:nvSpPr>
          <p:spPr>
            <a:xfrm>
              <a:off x="4484107" y="4914220"/>
              <a:ext cx="364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FB12034-1FB6-4750-8156-423C95F31BF1}"/>
                </a:ext>
              </a:extLst>
            </p:cNvPr>
            <p:cNvSpPr txBox="1"/>
            <p:nvPr/>
          </p:nvSpPr>
          <p:spPr>
            <a:xfrm>
              <a:off x="3139436" y="491422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9395A2A-894A-4F3B-A490-9270B1182D23}"/>
                </a:ext>
              </a:extLst>
            </p:cNvPr>
            <p:cNvSpPr txBox="1"/>
            <p:nvPr/>
          </p:nvSpPr>
          <p:spPr>
            <a:xfrm>
              <a:off x="4125381" y="5464267"/>
              <a:ext cx="364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Right Arrow 190">
            <a:extLst>
              <a:ext uri="{FF2B5EF4-FFF2-40B4-BE49-F238E27FC236}">
                <a16:creationId xmlns:a16="http://schemas.microsoft.com/office/drawing/2014/main" id="{CB83555D-93E6-4E1B-865A-D6928B71386F}"/>
              </a:ext>
            </a:extLst>
          </p:cNvPr>
          <p:cNvSpPr/>
          <p:nvPr/>
        </p:nvSpPr>
        <p:spPr>
          <a:xfrm rot="16200000">
            <a:off x="4088982" y="3967861"/>
            <a:ext cx="5842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ight Arrow 190">
            <a:extLst>
              <a:ext uri="{FF2B5EF4-FFF2-40B4-BE49-F238E27FC236}">
                <a16:creationId xmlns:a16="http://schemas.microsoft.com/office/drawing/2014/main" id="{831AD232-02E1-4A49-B8EA-842BE85C9E49}"/>
              </a:ext>
            </a:extLst>
          </p:cNvPr>
          <p:cNvSpPr/>
          <p:nvPr/>
        </p:nvSpPr>
        <p:spPr>
          <a:xfrm rot="16200000">
            <a:off x="8975858" y="3969777"/>
            <a:ext cx="5842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5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73" y="3719025"/>
            <a:ext cx="5950016" cy="2855054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6423" y="4679728"/>
                <a:ext cx="1258871" cy="390748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3" y="4679728"/>
                <a:ext cx="1258871" cy="390748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095293" y="3937846"/>
            <a:ext cx="1466980" cy="93725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4791" r="36980" b="56834"/>
          <a:stretch/>
        </p:blipFill>
        <p:spPr bwMode="auto">
          <a:xfrm>
            <a:off x="3347936" y="283921"/>
            <a:ext cx="4648200" cy="13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503" t="27469" r="16055" b="3092"/>
          <a:stretch/>
        </p:blipFill>
        <p:spPr>
          <a:xfrm>
            <a:off x="5555996" y="4414606"/>
            <a:ext cx="379021" cy="2286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4825103" y="5102668"/>
            <a:ext cx="304800" cy="1828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4815323" y="5705115"/>
            <a:ext cx="304800" cy="1828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5648065" y="5693298"/>
            <a:ext cx="329250" cy="1975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5627691" y="6300045"/>
            <a:ext cx="329250" cy="1975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4804728" y="6303235"/>
            <a:ext cx="329250" cy="1975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4588" t="37022" r="20592" b="6165"/>
          <a:stretch/>
        </p:blipFill>
        <p:spPr>
          <a:xfrm>
            <a:off x="6924473" y="6300045"/>
            <a:ext cx="329250" cy="19755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74FBB4F-5EF4-454D-8886-182D67031D18}"/>
              </a:ext>
            </a:extLst>
          </p:cNvPr>
          <p:cNvGrpSpPr/>
          <p:nvPr/>
        </p:nvGrpSpPr>
        <p:grpSpPr>
          <a:xfrm>
            <a:off x="469223" y="2224427"/>
            <a:ext cx="2328518" cy="823785"/>
            <a:chOff x="1558391" y="4941580"/>
            <a:chExt cx="2328518" cy="82378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28FF2F-5CB1-4BDC-ABAD-AB4A9BA8F2E5}"/>
                </a:ext>
              </a:extLst>
            </p:cNvPr>
            <p:cNvCxnSpPr/>
            <p:nvPr/>
          </p:nvCxnSpPr>
          <p:spPr>
            <a:xfrm>
              <a:off x="2015036" y="5561434"/>
              <a:ext cx="143771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C2CD47-7669-4B2B-A978-0A0C1733D205}"/>
                </a:ext>
              </a:extLst>
            </p:cNvPr>
            <p:cNvCxnSpPr/>
            <p:nvPr/>
          </p:nvCxnSpPr>
          <p:spPr>
            <a:xfrm>
              <a:off x="1891211" y="5161384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C29428-581E-4B79-8E17-5EED2A55D725}"/>
                </a:ext>
              </a:extLst>
            </p:cNvPr>
            <p:cNvCxnSpPr/>
            <p:nvPr/>
          </p:nvCxnSpPr>
          <p:spPr>
            <a:xfrm>
              <a:off x="2110152" y="516138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B4BAE2-6F94-44FA-803E-57D5FAAEF577}"/>
                </a:ext>
              </a:extLst>
            </p:cNvPr>
            <p:cNvCxnSpPr/>
            <p:nvPr/>
          </p:nvCxnSpPr>
          <p:spPr>
            <a:xfrm flipH="1">
              <a:off x="3208233" y="5175073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37FD42-72B9-439D-B02B-67FB745216E2}"/>
                </a:ext>
              </a:extLst>
            </p:cNvPr>
            <p:cNvCxnSpPr/>
            <p:nvPr/>
          </p:nvCxnSpPr>
          <p:spPr>
            <a:xfrm flipH="1">
              <a:off x="2884249" y="5167647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CE6CFB-95DB-409F-A6B5-F1753517F16F}"/>
                </a:ext>
              </a:extLst>
            </p:cNvPr>
            <p:cNvSpPr txBox="1"/>
            <p:nvPr/>
          </p:nvSpPr>
          <p:spPr>
            <a:xfrm>
              <a:off x="1558391" y="49415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5B5C5C-FFA2-4815-A034-C066E575142B}"/>
                </a:ext>
              </a:extLst>
            </p:cNvPr>
            <p:cNvSpPr txBox="1"/>
            <p:nvPr/>
          </p:nvSpPr>
          <p:spPr>
            <a:xfrm>
              <a:off x="2178160" y="5503755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427AC-D6C5-4BD8-A425-53B3455E78E4}"/>
                </a:ext>
              </a:extLst>
            </p:cNvPr>
            <p:cNvSpPr txBox="1"/>
            <p:nvPr/>
          </p:nvSpPr>
          <p:spPr>
            <a:xfrm>
              <a:off x="1910392" y="494158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C7678E-E375-430C-8608-3C374A35FC27}"/>
                </a:ext>
              </a:extLst>
            </p:cNvPr>
            <p:cNvSpPr txBox="1"/>
            <p:nvPr/>
          </p:nvSpPr>
          <p:spPr>
            <a:xfrm>
              <a:off x="2441342" y="550375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404D66-B530-4C75-B503-E3E1CE255C6A}"/>
                </a:ext>
              </a:extLst>
            </p:cNvPr>
            <p:cNvSpPr txBox="1"/>
            <p:nvPr/>
          </p:nvSpPr>
          <p:spPr>
            <a:xfrm>
              <a:off x="2704524" y="54852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EEE672-1638-43E2-864A-B05CBE68C731}"/>
                </a:ext>
              </a:extLst>
            </p:cNvPr>
            <p:cNvSpPr txBox="1"/>
            <p:nvPr/>
          </p:nvSpPr>
          <p:spPr>
            <a:xfrm>
              <a:off x="3276423" y="494158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8E231F-ACE5-4E68-B3DB-4170F9159AC8}"/>
                </a:ext>
              </a:extLst>
            </p:cNvPr>
            <p:cNvSpPr txBox="1"/>
            <p:nvPr/>
          </p:nvSpPr>
          <p:spPr>
            <a:xfrm>
              <a:off x="2990012" y="548528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5244EA-72F3-4B11-AC0E-97F2C5EC82C9}"/>
                </a:ext>
              </a:extLst>
            </p:cNvPr>
            <p:cNvSpPr txBox="1"/>
            <p:nvPr/>
          </p:nvSpPr>
          <p:spPr>
            <a:xfrm>
              <a:off x="3522707" y="494158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02007FE-B754-44AC-944E-739BDE01ADBC}"/>
                    </a:ext>
                  </a:extLst>
                </p:cNvPr>
                <p:cNvSpPr/>
                <p:nvPr/>
              </p:nvSpPr>
              <p:spPr>
                <a:xfrm>
                  <a:off x="1867243" y="5253329"/>
                  <a:ext cx="354328" cy="2414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02007FE-B754-44AC-944E-739BDE01AD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243" y="5253329"/>
                  <a:ext cx="354328" cy="2414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EE11903-60E4-47D3-9886-4B20052A4094}"/>
                    </a:ext>
                  </a:extLst>
                </p:cNvPr>
                <p:cNvSpPr/>
                <p:nvPr/>
              </p:nvSpPr>
              <p:spPr>
                <a:xfrm>
                  <a:off x="2166873" y="5092623"/>
                  <a:ext cx="372153" cy="2580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EE11903-60E4-47D3-9886-4B20052A40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873" y="5092623"/>
                  <a:ext cx="372153" cy="2580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290DC-2038-44FD-80EC-DB5BD37E685F}"/>
                    </a:ext>
                  </a:extLst>
                </p:cNvPr>
                <p:cNvSpPr/>
                <p:nvPr/>
              </p:nvSpPr>
              <p:spPr>
                <a:xfrm>
                  <a:off x="3157351" y="5238655"/>
                  <a:ext cx="321552" cy="2472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290DC-2038-44FD-80EC-DB5BD37E68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351" y="5238655"/>
                  <a:ext cx="321552" cy="2472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62E727E-BF7E-4CC2-B4B1-29A7226D24AD}"/>
                    </a:ext>
                  </a:extLst>
                </p:cNvPr>
                <p:cNvSpPr/>
                <p:nvPr/>
              </p:nvSpPr>
              <p:spPr>
                <a:xfrm>
                  <a:off x="2851367" y="5157019"/>
                  <a:ext cx="372153" cy="2580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62E727E-BF7E-4CC2-B4B1-29A7226D24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67" y="5157019"/>
                  <a:ext cx="372153" cy="2580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8DFC62-ECBB-4BB7-A9D5-A846AC223C65}"/>
              </a:ext>
            </a:extLst>
          </p:cNvPr>
          <p:cNvGrpSpPr/>
          <p:nvPr/>
        </p:nvGrpSpPr>
        <p:grpSpPr>
          <a:xfrm>
            <a:off x="8549286" y="2170012"/>
            <a:ext cx="2693842" cy="904374"/>
            <a:chOff x="7865281" y="4905883"/>
            <a:chExt cx="2693842" cy="90437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D7548F7-FAE4-4D5A-B6AE-C7E5E1976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1298" y="5548647"/>
              <a:ext cx="2038685" cy="74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697E488-7E25-46B0-BF9B-D84BB338BB42}"/>
                </a:ext>
              </a:extLst>
            </p:cNvPr>
            <p:cNvCxnSpPr/>
            <p:nvPr/>
          </p:nvCxnSpPr>
          <p:spPr>
            <a:xfrm>
              <a:off x="8716024" y="5187901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EE9C0B1-0677-46DD-9299-32BB86230EEB}"/>
                </a:ext>
              </a:extLst>
            </p:cNvPr>
            <p:cNvCxnSpPr/>
            <p:nvPr/>
          </p:nvCxnSpPr>
          <p:spPr>
            <a:xfrm>
              <a:off x="9852830" y="5154401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5FCB9F5-382B-4AB6-9472-5F6BC6B59856}"/>
                </a:ext>
              </a:extLst>
            </p:cNvPr>
            <p:cNvCxnSpPr/>
            <p:nvPr/>
          </p:nvCxnSpPr>
          <p:spPr>
            <a:xfrm flipH="1">
              <a:off x="8178759" y="514741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309777-5DDE-467D-BF67-558CEAD73B9B}"/>
                </a:ext>
              </a:extLst>
            </p:cNvPr>
            <p:cNvCxnSpPr/>
            <p:nvPr/>
          </p:nvCxnSpPr>
          <p:spPr>
            <a:xfrm flipH="1">
              <a:off x="9270198" y="516138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44556A-9477-49E6-AFE6-10BDE44A980A}"/>
                </a:ext>
              </a:extLst>
            </p:cNvPr>
            <p:cNvSpPr txBox="1"/>
            <p:nvPr/>
          </p:nvSpPr>
          <p:spPr>
            <a:xfrm>
              <a:off x="7865281" y="550375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8C7D99-02B5-4000-A2F0-B79CD7CB76DC}"/>
                </a:ext>
              </a:extLst>
            </p:cNvPr>
            <p:cNvSpPr txBox="1"/>
            <p:nvPr/>
          </p:nvSpPr>
          <p:spPr>
            <a:xfrm>
              <a:off x="8568870" y="4937989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02AE46-5547-4C24-90A7-8B2C2819857F}"/>
                </a:ext>
              </a:extLst>
            </p:cNvPr>
            <p:cNvSpPr txBox="1"/>
            <p:nvPr/>
          </p:nvSpPr>
          <p:spPr>
            <a:xfrm>
              <a:off x="8948352" y="5548647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CFA024-C400-4119-9CDB-69874548E5DF}"/>
                </a:ext>
              </a:extLst>
            </p:cNvPr>
            <p:cNvSpPr txBox="1"/>
            <p:nvPr/>
          </p:nvSpPr>
          <p:spPr>
            <a:xfrm>
              <a:off x="10194921" y="553540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E509B3-DB87-4CE1-9B5C-64FE8BFC1585}"/>
                </a:ext>
              </a:extLst>
            </p:cNvPr>
            <p:cNvSpPr txBox="1"/>
            <p:nvPr/>
          </p:nvSpPr>
          <p:spPr>
            <a:xfrm>
              <a:off x="9657301" y="4905883"/>
              <a:ext cx="6509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CBD052-5F2F-4FA2-B2A0-E2942FABADBF}"/>
              </a:ext>
            </a:extLst>
          </p:cNvPr>
          <p:cNvGrpSpPr/>
          <p:nvPr/>
        </p:nvGrpSpPr>
        <p:grpSpPr>
          <a:xfrm>
            <a:off x="5618969" y="2202118"/>
            <a:ext cx="2439520" cy="897626"/>
            <a:chOff x="4653544" y="4852794"/>
            <a:chExt cx="2439520" cy="89762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F97CC46-FCD6-4245-B04C-155654E6DEFA}"/>
                </a:ext>
              </a:extLst>
            </p:cNvPr>
            <p:cNvCxnSpPr/>
            <p:nvPr/>
          </p:nvCxnSpPr>
          <p:spPr>
            <a:xfrm>
              <a:off x="5248755" y="5478813"/>
              <a:ext cx="16250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45E5A73-8F3A-468C-89E9-C17FF7C66BCD}"/>
                </a:ext>
              </a:extLst>
            </p:cNvPr>
            <p:cNvCxnSpPr/>
            <p:nvPr/>
          </p:nvCxnSpPr>
          <p:spPr>
            <a:xfrm>
              <a:off x="4872906" y="5068794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53D0B20-897C-4135-B222-732223EBD8EA}"/>
                </a:ext>
              </a:extLst>
            </p:cNvPr>
            <p:cNvCxnSpPr/>
            <p:nvPr/>
          </p:nvCxnSpPr>
          <p:spPr>
            <a:xfrm>
              <a:off x="6335087" y="5116978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6755EE-2C32-4AB9-986C-5C9879A79506}"/>
                </a:ext>
              </a:extLst>
            </p:cNvPr>
            <p:cNvCxnSpPr/>
            <p:nvPr/>
          </p:nvCxnSpPr>
          <p:spPr>
            <a:xfrm flipH="1">
              <a:off x="5476921" y="5082797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39F1DB5-1280-4FFC-A4E7-7925EA205EC6}"/>
                </a:ext>
              </a:extLst>
            </p:cNvPr>
            <p:cNvCxnSpPr/>
            <p:nvPr/>
          </p:nvCxnSpPr>
          <p:spPr>
            <a:xfrm flipH="1">
              <a:off x="5724491" y="5104280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15E652-7154-4516-BFB1-AD0166043EB2}"/>
                </a:ext>
              </a:extLst>
            </p:cNvPr>
            <p:cNvSpPr txBox="1"/>
            <p:nvPr/>
          </p:nvSpPr>
          <p:spPr>
            <a:xfrm>
              <a:off x="4653544" y="485279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511783-FADE-4B1E-8BCA-59905D8D832E}"/>
                </a:ext>
              </a:extLst>
            </p:cNvPr>
            <p:cNvSpPr txBox="1"/>
            <p:nvPr/>
          </p:nvSpPr>
          <p:spPr>
            <a:xfrm>
              <a:off x="5104729" y="5435839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85183E-FE46-4017-8AAE-5CFECD528B65}"/>
                </a:ext>
              </a:extLst>
            </p:cNvPr>
            <p:cNvSpPr txBox="1"/>
            <p:nvPr/>
          </p:nvSpPr>
          <p:spPr>
            <a:xfrm>
              <a:off x="5923813" y="485780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1D4F2F8-0F9B-4258-87D6-7DE567AE2779}"/>
                </a:ext>
              </a:extLst>
            </p:cNvPr>
            <p:cNvSpPr txBox="1"/>
            <p:nvPr/>
          </p:nvSpPr>
          <p:spPr>
            <a:xfrm>
              <a:off x="5457271" y="548881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29A254-DAFC-4B26-9CB4-B96AF9E642CA}"/>
                </a:ext>
              </a:extLst>
            </p:cNvPr>
            <p:cNvSpPr txBox="1"/>
            <p:nvPr/>
          </p:nvSpPr>
          <p:spPr>
            <a:xfrm>
              <a:off x="6728862" y="5453965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82AEA4C-CB08-4AEF-9597-7402534FD37B}"/>
                </a:ext>
              </a:extLst>
            </p:cNvPr>
            <p:cNvSpPr txBox="1"/>
            <p:nvPr/>
          </p:nvSpPr>
          <p:spPr>
            <a:xfrm>
              <a:off x="6193379" y="4864839"/>
              <a:ext cx="6509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367820-C2FB-4B3D-BEA6-D89F3C9A6D36}"/>
              </a:ext>
            </a:extLst>
          </p:cNvPr>
          <p:cNvGrpSpPr/>
          <p:nvPr/>
        </p:nvGrpSpPr>
        <p:grpSpPr>
          <a:xfrm>
            <a:off x="3121182" y="2237536"/>
            <a:ext cx="2270570" cy="823604"/>
            <a:chOff x="2886130" y="4914220"/>
            <a:chExt cx="2270570" cy="82360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24B361-06F7-4ACF-99D8-057A7489A48D}"/>
                </a:ext>
              </a:extLst>
            </p:cNvPr>
            <p:cNvCxnSpPr/>
            <p:nvPr/>
          </p:nvCxnSpPr>
          <p:spPr>
            <a:xfrm>
              <a:off x="3362070" y="5521034"/>
              <a:ext cx="16250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D05F088-1F32-4636-A7B2-E0225E072F59}"/>
                </a:ext>
              </a:extLst>
            </p:cNvPr>
            <p:cNvCxnSpPr/>
            <p:nvPr/>
          </p:nvCxnSpPr>
          <p:spPr>
            <a:xfrm>
              <a:off x="3163634" y="5109169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F9A1840-C855-4493-8073-42431852EBC5}"/>
                </a:ext>
              </a:extLst>
            </p:cNvPr>
            <p:cNvCxnSpPr/>
            <p:nvPr/>
          </p:nvCxnSpPr>
          <p:spPr>
            <a:xfrm>
              <a:off x="3381287" y="5112318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371FD5B-A835-4FF0-ADCF-D3AAE2B87EB3}"/>
                </a:ext>
              </a:extLst>
            </p:cNvPr>
            <p:cNvCxnSpPr/>
            <p:nvPr/>
          </p:nvCxnSpPr>
          <p:spPr>
            <a:xfrm flipH="1">
              <a:off x="3994736" y="5103413"/>
              <a:ext cx="533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3A8E613-2DEC-4375-ACF7-8D06A5EFEED1}"/>
                </a:ext>
              </a:extLst>
            </p:cNvPr>
            <p:cNvCxnSpPr/>
            <p:nvPr/>
          </p:nvCxnSpPr>
          <p:spPr>
            <a:xfrm flipH="1">
              <a:off x="4321595" y="5132144"/>
              <a:ext cx="5334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4551E42-A2C3-4119-98B4-38CA61A7725E}"/>
                </a:ext>
              </a:extLst>
            </p:cNvPr>
            <p:cNvSpPr txBox="1"/>
            <p:nvPr/>
          </p:nvSpPr>
          <p:spPr>
            <a:xfrm>
              <a:off x="2886130" y="491422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E336EE-D3C5-4A6B-9AE4-CA65DEC3815D}"/>
                </a:ext>
              </a:extLst>
            </p:cNvPr>
            <p:cNvSpPr txBox="1"/>
            <p:nvPr/>
          </p:nvSpPr>
          <p:spPr>
            <a:xfrm>
              <a:off x="3395457" y="547621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4610F2-8CFA-4656-8FE7-7FEE9D897145}"/>
                </a:ext>
              </a:extLst>
            </p:cNvPr>
            <p:cNvSpPr txBox="1"/>
            <p:nvPr/>
          </p:nvSpPr>
          <p:spPr>
            <a:xfrm>
              <a:off x="3721532" y="547083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E9D44C1-A789-4EA8-A769-3F6A4C03E2C0}"/>
                </a:ext>
              </a:extLst>
            </p:cNvPr>
            <p:cNvSpPr txBox="1"/>
            <p:nvPr/>
          </p:nvSpPr>
          <p:spPr>
            <a:xfrm>
              <a:off x="4792498" y="491422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A94933A-C15C-4249-AC65-99EA67C0597B}"/>
                </a:ext>
              </a:extLst>
            </p:cNvPr>
            <p:cNvSpPr txBox="1"/>
            <p:nvPr/>
          </p:nvSpPr>
          <p:spPr>
            <a:xfrm>
              <a:off x="4484107" y="4914220"/>
              <a:ext cx="364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740F4B4-5E91-4E8F-AB47-F2B22C532D41}"/>
                </a:ext>
              </a:extLst>
            </p:cNvPr>
            <p:cNvSpPr txBox="1"/>
            <p:nvPr/>
          </p:nvSpPr>
          <p:spPr>
            <a:xfrm>
              <a:off x="3139436" y="4914220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93682EA-8967-4CE8-B842-7D739C0E266B}"/>
                </a:ext>
              </a:extLst>
            </p:cNvPr>
            <p:cNvSpPr txBox="1"/>
            <p:nvPr/>
          </p:nvSpPr>
          <p:spPr>
            <a:xfrm>
              <a:off x="4125381" y="5464267"/>
              <a:ext cx="364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9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848" y="323585"/>
            <a:ext cx="5334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67008" y="480239"/>
            <a:ext cx="1309992" cy="4747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67009" y="467257"/>
            <a:ext cx="1399081" cy="442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39039" y="131072"/>
                <a:ext cx="53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39" y="131072"/>
                <a:ext cx="5305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45477" y="887064"/>
                <a:ext cx="525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77" y="887064"/>
                <a:ext cx="5259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33601" y="1480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62503" y="1871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See: OSA Handbook</a:t>
            </a:r>
          </a:p>
          <a:p>
            <a:r>
              <a:rPr lang="en-US" sz="1200" dirty="0"/>
              <a:t>Sheik-Bahae and Hasselbeck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5823" y="344584"/>
                <a:ext cx="3760645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23" y="344584"/>
                <a:ext cx="3760645" cy="600934"/>
              </a:xfrm>
              <a:prstGeom prst="rect">
                <a:avLst/>
              </a:prstGeom>
              <a:blipFill>
                <a:blip r:embed="rId4"/>
                <a:stretch>
                  <a:fillRect t="-3061" r="-1297" b="-2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494108" y="44196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4109" y="3505200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87093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88753" y="2057400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87093" y="2060923"/>
            <a:ext cx="587618" cy="1428228"/>
            <a:chOff x="1163093" y="2409825"/>
            <a:chExt cx="587618" cy="1079326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163093" y="240982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50711" y="242235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274711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05223" y="428879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6648" y="334630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095976" y="3501677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24551" y="228063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1634" y="3346306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06541" y="297984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blipFill>
                <a:blip r:embed="rId8"/>
                <a:stretch>
                  <a:fillRect l="-1544" r="-772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653791" y="1099228"/>
            <a:ext cx="130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Resonances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1671" y="579408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2-photon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018" y="579408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Raman-type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6F1073B-98C8-4361-B265-EC3DC44ED635}"/>
              </a:ext>
            </a:extLst>
          </p:cNvPr>
          <p:cNvCxnSpPr/>
          <p:nvPr/>
        </p:nvCxnSpPr>
        <p:spPr>
          <a:xfrm>
            <a:off x="2494108" y="44196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C969B7-46D2-485B-AD34-9D040A7B92BD}"/>
              </a:ext>
            </a:extLst>
          </p:cNvPr>
          <p:cNvCxnSpPr/>
          <p:nvPr/>
        </p:nvCxnSpPr>
        <p:spPr>
          <a:xfrm>
            <a:off x="2494109" y="3505200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C71D99-2153-494D-9893-23C7DC756AC6}"/>
              </a:ext>
            </a:extLst>
          </p:cNvPr>
          <p:cNvCxnSpPr/>
          <p:nvPr/>
        </p:nvCxnSpPr>
        <p:spPr>
          <a:xfrm flipV="1">
            <a:off x="2687093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DDE903-DF57-403F-B248-348AC5F071B6}"/>
              </a:ext>
            </a:extLst>
          </p:cNvPr>
          <p:cNvCxnSpPr/>
          <p:nvPr/>
        </p:nvCxnSpPr>
        <p:spPr>
          <a:xfrm>
            <a:off x="2588753" y="2057400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1CB289-FA2D-4044-9F7C-0117216AAFE3}"/>
              </a:ext>
            </a:extLst>
          </p:cNvPr>
          <p:cNvGrpSpPr/>
          <p:nvPr/>
        </p:nvGrpSpPr>
        <p:grpSpPr>
          <a:xfrm>
            <a:off x="2687093" y="2060923"/>
            <a:ext cx="587618" cy="1428228"/>
            <a:chOff x="1163093" y="2409825"/>
            <a:chExt cx="587618" cy="1079326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74E768D-D887-4884-859A-9C7643ADDA30}"/>
                </a:ext>
              </a:extLst>
            </p:cNvPr>
            <p:cNvCxnSpPr/>
            <p:nvPr/>
          </p:nvCxnSpPr>
          <p:spPr>
            <a:xfrm flipV="1">
              <a:off x="1163093" y="240982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2CD62D7-E237-4689-949C-7531995290F2}"/>
                </a:ext>
              </a:extLst>
            </p:cNvPr>
            <p:cNvCxnSpPr/>
            <p:nvPr/>
          </p:nvCxnSpPr>
          <p:spPr>
            <a:xfrm>
              <a:off x="1750711" y="242235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33A080-F208-4D7B-B92D-60FD0463B6BF}"/>
              </a:ext>
            </a:extLst>
          </p:cNvPr>
          <p:cNvCxnSpPr/>
          <p:nvPr/>
        </p:nvCxnSpPr>
        <p:spPr>
          <a:xfrm>
            <a:off x="3274711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66A8DC-D430-4727-9A2A-92AF09BE52C0}"/>
                  </a:ext>
                </a:extLst>
              </p:cNvPr>
              <p:cNvSpPr/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66A8DC-D430-4727-9A2A-92AF09BE5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9CF74A-568A-4004-A419-103B755E26D3}"/>
                  </a:ext>
                </a:extLst>
              </p:cNvPr>
              <p:cNvSpPr/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9CF74A-568A-4004-A419-103B755E2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2C9DD7-421E-4A14-9996-7C910B56E1F5}"/>
                  </a:ext>
                </a:extLst>
              </p:cNvPr>
              <p:cNvSpPr/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2C9DD7-421E-4A14-9996-7C910B56E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630E0E0-AEE8-49CF-9C77-EE1375ADF4C3}"/>
                  </a:ext>
                </a:extLst>
              </p:cNvPr>
              <p:cNvSpPr/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630E0E0-AEE8-49CF-9C77-EE1375AD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5573672D-F58E-4299-85D8-5106B7545200}"/>
              </a:ext>
            </a:extLst>
          </p:cNvPr>
          <p:cNvSpPr txBox="1"/>
          <p:nvPr/>
        </p:nvSpPr>
        <p:spPr>
          <a:xfrm>
            <a:off x="2205223" y="428879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CD40EA-4E97-4914-92B8-BA2F1301BD82}"/>
              </a:ext>
            </a:extLst>
          </p:cNvPr>
          <p:cNvSpPr txBox="1"/>
          <p:nvPr/>
        </p:nvSpPr>
        <p:spPr>
          <a:xfrm>
            <a:off x="2136648" y="334630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E239FDB-B9FD-4A0C-803B-1800315284C8}"/>
              </a:ext>
            </a:extLst>
          </p:cNvPr>
          <p:cNvCxnSpPr/>
          <p:nvPr/>
        </p:nvCxnSpPr>
        <p:spPr>
          <a:xfrm>
            <a:off x="3095976" y="3501677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1AE1486-DEC2-4671-A94F-8A2B2D31D98E}"/>
              </a:ext>
            </a:extLst>
          </p:cNvPr>
          <p:cNvSpPr txBox="1"/>
          <p:nvPr/>
        </p:nvSpPr>
        <p:spPr>
          <a:xfrm>
            <a:off x="2224551" y="228063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5BB306-7E2F-440E-A4FD-9885B02CF5FF}"/>
              </a:ext>
            </a:extLst>
          </p:cNvPr>
          <p:cNvSpPr txBox="1"/>
          <p:nvPr/>
        </p:nvSpPr>
        <p:spPr>
          <a:xfrm>
            <a:off x="3491634" y="3346306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3D02323-A4F9-48E3-B9D4-0360827DF9E1}"/>
              </a:ext>
            </a:extLst>
          </p:cNvPr>
          <p:cNvCxnSpPr/>
          <p:nvPr/>
        </p:nvCxnSpPr>
        <p:spPr>
          <a:xfrm>
            <a:off x="4994861" y="3420488"/>
            <a:ext cx="10969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574149A-D885-412A-A221-015BC7240BAC}"/>
              </a:ext>
            </a:extLst>
          </p:cNvPr>
          <p:cNvCxnSpPr/>
          <p:nvPr/>
        </p:nvCxnSpPr>
        <p:spPr>
          <a:xfrm>
            <a:off x="4994862" y="2506088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739F764-21AA-4409-9F0C-BF8576081A20}"/>
              </a:ext>
            </a:extLst>
          </p:cNvPr>
          <p:cNvCxnSpPr/>
          <p:nvPr/>
        </p:nvCxnSpPr>
        <p:spPr>
          <a:xfrm flipV="1">
            <a:off x="5090848" y="2506088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B8F0FFB-3AD4-45FA-AD1D-6838D4151436}"/>
              </a:ext>
            </a:extLst>
          </p:cNvPr>
          <p:cNvCxnSpPr/>
          <p:nvPr/>
        </p:nvCxnSpPr>
        <p:spPr>
          <a:xfrm>
            <a:off x="5122901" y="3906444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5AA04B-CAA3-4650-A6B2-DADD2FDD6B77}"/>
              </a:ext>
            </a:extLst>
          </p:cNvPr>
          <p:cNvGrpSpPr/>
          <p:nvPr/>
        </p:nvGrpSpPr>
        <p:grpSpPr>
          <a:xfrm flipH="1">
            <a:off x="5355359" y="2478216"/>
            <a:ext cx="349101" cy="1428228"/>
            <a:chOff x="1163093" y="2409825"/>
            <a:chExt cx="587618" cy="1079326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664E5D0-5619-455C-B055-A536C6C49097}"/>
                </a:ext>
              </a:extLst>
            </p:cNvPr>
            <p:cNvCxnSpPr/>
            <p:nvPr/>
          </p:nvCxnSpPr>
          <p:spPr>
            <a:xfrm flipV="1">
              <a:off x="1163093" y="240982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093B57A-5738-49D9-9939-7D85D0EFBAF2}"/>
                </a:ext>
              </a:extLst>
            </p:cNvPr>
            <p:cNvCxnSpPr/>
            <p:nvPr/>
          </p:nvCxnSpPr>
          <p:spPr>
            <a:xfrm>
              <a:off x="1750711" y="242235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5F005F0-4BFB-4D45-B03A-0D4293023442}"/>
              </a:ext>
            </a:extLst>
          </p:cNvPr>
          <p:cNvCxnSpPr/>
          <p:nvPr/>
        </p:nvCxnSpPr>
        <p:spPr>
          <a:xfrm>
            <a:off x="5980690" y="2478216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AFAF60D-81CC-46B5-BF33-BEDCD09D377D}"/>
                  </a:ext>
                </a:extLst>
              </p:cNvPr>
              <p:cNvSpPr/>
              <p:nvPr/>
            </p:nvSpPr>
            <p:spPr>
              <a:xfrm>
                <a:off x="4749433" y="2739338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AFAF60D-81CC-46B5-BF33-BEDCD09D3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33" y="2739338"/>
                <a:ext cx="412421" cy="291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E78B44C-7CB2-4691-ADB4-44C7BA969F2C}"/>
                  </a:ext>
                </a:extLst>
              </p:cNvPr>
              <p:cNvSpPr/>
              <p:nvPr/>
            </p:nvSpPr>
            <p:spPr>
              <a:xfrm>
                <a:off x="5054588" y="2768010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E78B44C-7CB2-4691-ADB4-44C7BA969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88" y="2768010"/>
                <a:ext cx="411266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190AB57-E2D5-464E-AC1A-69A6BF96F3F5}"/>
                  </a:ext>
                </a:extLst>
              </p:cNvPr>
              <p:cNvSpPr/>
              <p:nvPr/>
            </p:nvSpPr>
            <p:spPr>
              <a:xfrm>
                <a:off x="5666417" y="2747875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190AB57-E2D5-464E-AC1A-69A6BF96F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17" y="2747875"/>
                <a:ext cx="411266" cy="291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3D93CA9-E79E-4483-BD68-CD8C37DB3044}"/>
                  </a:ext>
                </a:extLst>
              </p:cNvPr>
              <p:cNvSpPr/>
              <p:nvPr/>
            </p:nvSpPr>
            <p:spPr>
              <a:xfrm>
                <a:off x="5943065" y="2705135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3D93CA9-E79E-4483-BD68-CD8C37DB3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65" y="2705135"/>
                <a:ext cx="437988" cy="291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798753F1-92BD-4482-8538-2B44BABAB8C6}"/>
              </a:ext>
            </a:extLst>
          </p:cNvPr>
          <p:cNvSpPr txBox="1"/>
          <p:nvPr/>
        </p:nvSpPr>
        <p:spPr>
          <a:xfrm>
            <a:off x="4705976" y="3289683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83E625-310B-44A6-8156-21148A474A7A}"/>
              </a:ext>
            </a:extLst>
          </p:cNvPr>
          <p:cNvSpPr txBox="1"/>
          <p:nvPr/>
        </p:nvSpPr>
        <p:spPr>
          <a:xfrm>
            <a:off x="4637401" y="2347194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1BD3DAC-F303-42CD-A946-7E3905660A4E}"/>
              </a:ext>
            </a:extLst>
          </p:cNvPr>
          <p:cNvCxnSpPr/>
          <p:nvPr/>
        </p:nvCxnSpPr>
        <p:spPr>
          <a:xfrm>
            <a:off x="5596729" y="2502565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33F390A-1E01-4E70-A8DB-B00A1D885F07}"/>
              </a:ext>
            </a:extLst>
          </p:cNvPr>
          <p:cNvSpPr txBox="1"/>
          <p:nvPr/>
        </p:nvSpPr>
        <p:spPr>
          <a:xfrm>
            <a:off x="5886731" y="37590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1AC16D-1AD8-4E55-847F-A1FBB5F5C6FD}"/>
              </a:ext>
            </a:extLst>
          </p:cNvPr>
          <p:cNvSpPr txBox="1"/>
          <p:nvPr/>
        </p:nvSpPr>
        <p:spPr>
          <a:xfrm>
            <a:off x="5992387" y="2347194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81509D-F29C-45D8-9188-EB0AC9AF99AE}"/>
                  </a:ext>
                </a:extLst>
              </p:cNvPr>
              <p:cNvSpPr txBox="1"/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81509D-F29C-45D8-9188-EB0AC9AF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blipFill>
                <a:blip r:embed="rId8"/>
                <a:stretch>
                  <a:fillRect l="-1544" r="-772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912077-BE76-45EE-866D-8EEC25658F5D}"/>
                  </a:ext>
                </a:extLst>
              </p:cNvPr>
              <p:cNvSpPr txBox="1"/>
              <p:nvPr/>
            </p:nvSpPr>
            <p:spPr>
              <a:xfrm>
                <a:off x="4682474" y="5037232"/>
                <a:ext cx="175240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912077-BE76-45EE-866D-8EEC25658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74" y="5037232"/>
                <a:ext cx="1752403" cy="299569"/>
              </a:xfrm>
              <a:prstGeom prst="rect">
                <a:avLst/>
              </a:prstGeom>
              <a:blipFill>
                <a:blip r:embed="rId12"/>
                <a:stretch>
                  <a:fillRect r="-1042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D24783E-720C-497E-AD0A-54054943DA04}"/>
              </a:ext>
            </a:extLst>
          </p:cNvPr>
          <p:cNvGrpSpPr/>
          <p:nvPr/>
        </p:nvGrpSpPr>
        <p:grpSpPr>
          <a:xfrm>
            <a:off x="7356286" y="2692283"/>
            <a:ext cx="1950174" cy="1343315"/>
            <a:chOff x="6450157" y="1618193"/>
            <a:chExt cx="1950174" cy="134331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8E3E26C-0E75-40C4-AD46-7A7A93F5F441}"/>
                </a:ext>
              </a:extLst>
            </p:cNvPr>
            <p:cNvCxnSpPr/>
            <p:nvPr/>
          </p:nvCxnSpPr>
          <p:spPr>
            <a:xfrm>
              <a:off x="6738827" y="2833980"/>
              <a:ext cx="2613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6580352-4719-4C8E-9DDA-6E8F5163379C}"/>
                </a:ext>
              </a:extLst>
            </p:cNvPr>
            <p:cNvCxnSpPr/>
            <p:nvPr/>
          </p:nvCxnSpPr>
          <p:spPr>
            <a:xfrm flipV="1">
              <a:off x="6885691" y="1921663"/>
              <a:ext cx="9753" cy="9218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2D1C845-0ACA-4BC1-B3BC-4777513DDF98}"/>
                </a:ext>
              </a:extLst>
            </p:cNvPr>
            <p:cNvCxnSpPr/>
            <p:nvPr/>
          </p:nvCxnSpPr>
          <p:spPr>
            <a:xfrm flipV="1">
              <a:off x="7418135" y="17744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1FD61F5-6803-4C71-8244-8DBEA6886420}"/>
                </a:ext>
              </a:extLst>
            </p:cNvPr>
            <p:cNvCxnSpPr/>
            <p:nvPr/>
          </p:nvCxnSpPr>
          <p:spPr>
            <a:xfrm>
              <a:off x="7864324" y="17852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482C25C-C1BA-48BF-9D34-B46B51C7DA4D}"/>
                </a:ext>
              </a:extLst>
            </p:cNvPr>
            <p:cNvCxnSpPr/>
            <p:nvPr/>
          </p:nvCxnSpPr>
          <p:spPr>
            <a:xfrm>
              <a:off x="7175726" y="1926852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A9BA313-B1D7-444D-9A0A-8071C67D3C7F}"/>
                    </a:ext>
                  </a:extLst>
                </p:cNvPr>
                <p:cNvSpPr/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CE7182D-9B0A-4F47-B830-CBC3FCDC7B59}"/>
                    </a:ext>
                  </a:extLst>
                </p:cNvPr>
                <p:cNvSpPr/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E7C439F-6537-4FAA-91B4-CA70ECC13C8D}"/>
                    </a:ext>
                  </a:extLst>
                </p:cNvPr>
                <p:cNvSpPr/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4010D5-76F9-4CB5-A52D-E73A2E56381F}"/>
                </a:ext>
              </a:extLst>
            </p:cNvPr>
            <p:cNvSpPr txBox="1"/>
            <p:nvPr/>
          </p:nvSpPr>
          <p:spPr>
            <a:xfrm>
              <a:off x="6450157" y="26998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DBDAAE7-E740-46FB-9F4A-281306778656}"/>
                </a:ext>
              </a:extLst>
            </p:cNvPr>
            <p:cNvCxnSpPr/>
            <p:nvPr/>
          </p:nvCxnSpPr>
          <p:spPr>
            <a:xfrm>
              <a:off x="7085010" y="2833980"/>
              <a:ext cx="39661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AEC26CF-5B7A-4BB8-B776-56ABA5947D16}"/>
                </a:ext>
              </a:extLst>
            </p:cNvPr>
            <p:cNvSpPr txBox="1"/>
            <p:nvPr/>
          </p:nvSpPr>
          <p:spPr>
            <a:xfrm>
              <a:off x="7397463" y="269533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C62B3EF-4980-4D0F-B687-3231A37570AC}"/>
                </a:ext>
              </a:extLst>
            </p:cNvPr>
            <p:cNvCxnSpPr/>
            <p:nvPr/>
          </p:nvCxnSpPr>
          <p:spPr>
            <a:xfrm>
              <a:off x="6821399" y="1910802"/>
              <a:ext cx="49507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EFD4A59-AB29-4751-86C9-F820B1E18767}"/>
                </a:ext>
              </a:extLst>
            </p:cNvPr>
            <p:cNvSpPr txBox="1"/>
            <p:nvPr/>
          </p:nvSpPr>
          <p:spPr>
            <a:xfrm>
              <a:off x="6463939" y="1751908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B1B111E-F6AB-480F-9F85-09A915C22D1C}"/>
                </a:ext>
              </a:extLst>
            </p:cNvPr>
            <p:cNvCxnSpPr/>
            <p:nvPr/>
          </p:nvCxnSpPr>
          <p:spPr>
            <a:xfrm>
              <a:off x="7700747" y="2852052"/>
              <a:ext cx="3271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F9E74D3-AE21-4598-8F21-E0DF798BC95F}"/>
                </a:ext>
              </a:extLst>
            </p:cNvPr>
            <p:cNvSpPr txBox="1"/>
            <p:nvPr/>
          </p:nvSpPr>
          <p:spPr>
            <a:xfrm>
              <a:off x="8036129" y="268907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AEE27FB-2FCB-4017-B8B6-E12DA1EC0C44}"/>
                </a:ext>
              </a:extLst>
            </p:cNvPr>
            <p:cNvCxnSpPr/>
            <p:nvPr/>
          </p:nvCxnSpPr>
          <p:spPr>
            <a:xfrm>
              <a:off x="7316478" y="1775168"/>
              <a:ext cx="785114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639B6C8-C2C1-4B1F-A6EF-DF0F3517112E}"/>
                </a:ext>
              </a:extLst>
            </p:cNvPr>
            <p:cNvSpPr txBox="1"/>
            <p:nvPr/>
          </p:nvSpPr>
          <p:spPr>
            <a:xfrm>
              <a:off x="8039710" y="1618193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9515D03-6869-4C1C-A6E9-7A799D4E002E}"/>
                    </a:ext>
                  </a:extLst>
                </p:cNvPr>
                <p:cNvSpPr/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1430E5F-048C-4380-8D78-13C1221686E2}"/>
                  </a:ext>
                </a:extLst>
              </p:cNvPr>
              <p:cNvSpPr txBox="1"/>
              <p:nvPr/>
            </p:nvSpPr>
            <p:spPr>
              <a:xfrm>
                <a:off x="7316480" y="5003025"/>
                <a:ext cx="185358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1430E5F-048C-4380-8D78-13C122168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480" y="5003025"/>
                <a:ext cx="1853584" cy="299569"/>
              </a:xfrm>
              <a:prstGeom prst="rect">
                <a:avLst/>
              </a:prstGeom>
              <a:blipFill>
                <a:blip r:embed="rId26"/>
                <a:stretch>
                  <a:fillRect l="-987" r="-987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E9E08846-4ABF-4966-8FF2-6786406CCFE9}"/>
              </a:ext>
            </a:extLst>
          </p:cNvPr>
          <p:cNvSpPr txBox="1"/>
          <p:nvPr/>
        </p:nvSpPr>
        <p:spPr>
          <a:xfrm>
            <a:off x="7572622" y="567772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1-photon</a:t>
            </a:r>
          </a:p>
        </p:txBody>
      </p:sp>
    </p:spTree>
    <p:extLst>
      <p:ext uri="{BB962C8B-B14F-4D97-AF65-F5344CB8AC3E}">
        <p14:creationId xmlns:p14="http://schemas.microsoft.com/office/powerpoint/2010/main" val="409998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44" y="549275"/>
            <a:ext cx="2345911" cy="85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03" y="1399538"/>
            <a:ext cx="9251988" cy="2266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769" y="4116498"/>
            <a:ext cx="7716475" cy="21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89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848" y="323585"/>
            <a:ext cx="5334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67008" y="480239"/>
            <a:ext cx="1309992" cy="4747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67009" y="467257"/>
            <a:ext cx="1399081" cy="442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39039" y="131072"/>
                <a:ext cx="53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39" y="131072"/>
                <a:ext cx="5305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45477" y="887064"/>
                <a:ext cx="525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77" y="887064"/>
                <a:ext cx="5259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6964" y="5625409"/>
                <a:ext cx="4257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64" y="5625409"/>
                <a:ext cx="42573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34486" y="5395408"/>
            <a:ext cx="17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Cross-Phase Modulation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6086243"/>
            <a:ext cx="612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Intensity dependent refractive index (Optical Kerr effect)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7478" y="6362968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Chapter 4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948485" y="1374205"/>
          <a:ext cx="6009820" cy="51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6" imgW="5016500" imgH="431800" progId="Equation.DSMT4">
                  <p:embed/>
                </p:oleObj>
              </mc:Choice>
              <mc:Fallback>
                <p:oleObj name="Equation" r:id="rId6" imgW="5016500" imgH="431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485" y="1374205"/>
                        <a:ext cx="6009820" cy="517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424563" y="2059425"/>
          <a:ext cx="4883971" cy="41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8" imgW="4635500" imgH="393700" progId="Equation.DSMT4">
                  <p:embed/>
                </p:oleObj>
              </mc:Choice>
              <mc:Fallback>
                <p:oleObj name="Equation" r:id="rId8" imgW="4635500" imgH="3937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563" y="2059425"/>
                        <a:ext cx="4883971" cy="414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986186" y="2612199"/>
          <a:ext cx="16716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10" imgW="1168200" imgH="253800" progId="Equation.DSMT4">
                  <p:embed/>
                </p:oleObj>
              </mc:Choice>
              <mc:Fallback>
                <p:oleObj name="Equation" r:id="rId10" imgW="116820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6186" y="2612199"/>
                        <a:ext cx="1671637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8526" y="2823361"/>
                <a:ext cx="3489738" cy="563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26" y="2823361"/>
                <a:ext cx="3489738" cy="5634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33601" y="1480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62503" y="1871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See: OSA Handbook</a:t>
            </a:r>
          </a:p>
          <a:p>
            <a:r>
              <a:rPr lang="en-US" sz="1200" dirty="0"/>
              <a:t>Sheik-Bahae and Hasselbeck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057400" y="3680246"/>
          <a:ext cx="3608357" cy="4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13" imgW="3416300" imgH="431800" progId="Equation.DSMT4">
                  <p:embed/>
                </p:oleObj>
              </mc:Choice>
              <mc:Fallback>
                <p:oleObj name="Equation" r:id="rId13" imgW="3416300" imgH="431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80246"/>
                        <a:ext cx="3608357" cy="45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340023" y="3643288"/>
          <a:ext cx="4098223" cy="51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5" imgW="3543300" imgH="444500" progId="Equation.DSMT4">
                  <p:embed/>
                </p:oleObj>
              </mc:Choice>
              <mc:Fallback>
                <p:oleObj name="Equation" r:id="rId15" imgW="3543300" imgH="4445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023" y="3643288"/>
                        <a:ext cx="4098223" cy="514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37767" y="5398572"/>
            <a:ext cx="163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Self-Phase Modulation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3808621" y="4583475"/>
          <a:ext cx="4485316" cy="40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7" imgW="2548364" imgH="228544" progId="Equation.DSMT4">
                  <p:embed/>
                </p:oleObj>
              </mc:Choice>
              <mc:Fallback>
                <p:oleObj name="Equation" r:id="rId17" imgW="2548364" imgH="228544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08621" y="4583475"/>
                        <a:ext cx="4485316" cy="40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437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1" y="381001"/>
            <a:ext cx="205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Imaginary Part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19400" y="990600"/>
            <a:ext cx="6400800" cy="3083654"/>
            <a:chOff x="2209800" y="2971800"/>
            <a:chExt cx="5950016" cy="28550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971800"/>
              <a:ext cx="5950016" cy="28550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8503" t="27469" r="16055" b="3092"/>
            <a:stretch/>
          </p:blipFill>
          <p:spPr>
            <a:xfrm>
              <a:off x="4194122" y="3667380"/>
              <a:ext cx="379021" cy="228601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3463230" y="4355443"/>
              <a:ext cx="304800" cy="18288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3453450" y="4957890"/>
              <a:ext cx="304800" cy="18288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4286192" y="4946073"/>
              <a:ext cx="329250" cy="19755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4265818" y="5552820"/>
              <a:ext cx="329250" cy="19755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3442855" y="5556010"/>
              <a:ext cx="329250" cy="19755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24588" t="37022" r="20592" b="6165"/>
            <a:stretch/>
          </p:blipFill>
          <p:spPr>
            <a:xfrm>
              <a:off x="5562600" y="5552820"/>
              <a:ext cx="329250" cy="197550"/>
            </a:xfrm>
            <a:prstGeom prst="rect">
              <a:avLst/>
            </a:prstGeom>
            <a:solidFill>
              <a:srgbClr val="FBFDE7"/>
            </a:solidFill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88518" y="950624"/>
                <a:ext cx="1977464" cy="346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en-US" sz="14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1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1400" b="1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518" y="950624"/>
                <a:ext cx="1977464" cy="346570"/>
              </a:xfrm>
              <a:prstGeom prst="rect">
                <a:avLst/>
              </a:prstGeom>
              <a:blipFill>
                <a:blip r:embed="rId6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495684" y="5049913"/>
          <a:ext cx="2828152" cy="73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1663700" imgH="431800" progId="Equation.DSMT4">
                  <p:embed/>
                </p:oleObj>
              </mc:Choice>
              <mc:Fallback>
                <p:oleObj name="Equation" r:id="rId7" imgW="1663700" imgH="431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684" y="5049913"/>
                        <a:ext cx="2828152" cy="731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81201" y="4505682"/>
            <a:ext cx="2567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Also use the identity:</a:t>
            </a:r>
            <a:endParaRPr lang="en-US" altLang="en-US" sz="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85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62176" y="737545"/>
            <a:ext cx="3248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1" y="83685"/>
            <a:ext cx="25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recall from Chap. 2: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7809" y="1407640"/>
            <a:ext cx="239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Two-photon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531" y="1350164"/>
                <a:ext cx="247016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31" y="1350164"/>
                <a:ext cx="2470163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8600" y="2223587"/>
                <a:ext cx="3542572" cy="323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23587"/>
                <a:ext cx="3542572" cy="323358"/>
              </a:xfrm>
              <a:prstGeom prst="rect">
                <a:avLst/>
              </a:prstGeom>
              <a:blipFill>
                <a:blip r:embed="rId3"/>
                <a:stretch>
                  <a:fillRect l="-1205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10200" y="3201313"/>
            <a:ext cx="5334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7360" y="3357967"/>
            <a:ext cx="1309992" cy="4747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77361" y="3344985"/>
            <a:ext cx="1399081" cy="442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49391" y="3008800"/>
                <a:ext cx="53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91" y="3008800"/>
                <a:ext cx="5305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55829" y="3764792"/>
                <a:ext cx="525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829" y="3764792"/>
                <a:ext cx="5259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428293" y="4788858"/>
            <a:ext cx="5334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73921" y="5189670"/>
            <a:ext cx="951552" cy="116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76900" y="5201354"/>
            <a:ext cx="966242" cy="47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19995" y="4855001"/>
                <a:ext cx="53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995" y="4855001"/>
                <a:ext cx="5305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17230" y="4852924"/>
                <a:ext cx="525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230" y="4852924"/>
                <a:ext cx="5259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448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743200" y="695325"/>
            <a:ext cx="701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Two-Photon Absorption Spectroscopy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5257800"/>
            <a:ext cx="3657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2514600"/>
            <a:ext cx="3657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3886200"/>
            <a:ext cx="36576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57800" y="25146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3876675" y="50736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3859214" y="2330450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018088" y="3124200"/>
            <a:ext cx="525462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5550" y="3124200"/>
            <a:ext cx="5080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16"/>
          <p:cNvSpPr txBox="1">
            <a:spLocks noChangeArrowheads="1"/>
          </p:cNvSpPr>
          <p:nvPr/>
        </p:nvSpPr>
        <p:spPr bwMode="auto">
          <a:xfrm>
            <a:off x="2228036" y="3035193"/>
            <a:ext cx="21852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linear absorption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not (dipole) allowed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05600" y="3886200"/>
            <a:ext cx="0" cy="1371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705600" y="2540000"/>
            <a:ext cx="0" cy="1371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7972425" y="3725864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801395" y="4127455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</a:t>
            </a:r>
            <a:r>
              <a:rPr lang="en-US" altLang="en-US" sz="1800" dirty="0">
                <a:sym typeface="Symbol" panose="05050102010706020507" pitchFamily="18" charset="2"/>
              </a:rPr>
              <a:t></a:t>
            </a:r>
            <a:endParaRPr lang="en-US" altLang="en-US" sz="1800" dirty="0"/>
          </a:p>
        </p:txBody>
      </p:sp>
      <p:sp>
        <p:nvSpPr>
          <p:cNvPr id="10256" name="TextBox 22"/>
          <p:cNvSpPr txBox="1">
            <a:spLocks noChangeArrowheads="1"/>
          </p:cNvSpPr>
          <p:nvPr/>
        </p:nvSpPr>
        <p:spPr bwMode="auto">
          <a:xfrm>
            <a:off x="6080126" y="3052763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>
                <a:sym typeface="Symbol" panose="05050102010706020507" pitchFamily="18" charset="2"/>
              </a:rPr>
              <a:t>/2</a:t>
            </a:r>
            <a:endParaRPr lang="en-US" altLang="en-US" sz="1800"/>
          </a:p>
        </p:txBody>
      </p:sp>
      <p:sp>
        <p:nvSpPr>
          <p:cNvPr id="10257" name="TextBox 23"/>
          <p:cNvSpPr txBox="1">
            <a:spLocks noChangeArrowheads="1"/>
          </p:cNvSpPr>
          <p:nvPr/>
        </p:nvSpPr>
        <p:spPr bwMode="auto">
          <a:xfrm>
            <a:off x="6080126" y="4387850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</a:t>
            </a:r>
            <a:r>
              <a:rPr lang="en-US" altLang="en-US" sz="1800" dirty="0">
                <a:sym typeface="Symbol" panose="05050102010706020507" pitchFamily="18" charset="2"/>
              </a:rPr>
              <a:t>/2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3048000" y="190501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chemeClr val="hlink"/>
                </a:solidFill>
              </a:rPr>
              <a:t>Two-photon Doppler-free spectroscopy of hydrogen atom</a:t>
            </a:r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3484562" y="1836519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417762" y="2141319"/>
            <a:ext cx="838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4322762" y="2141319"/>
            <a:ext cx="8382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493962" y="221752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800">
                <a:solidFill>
                  <a:srgbClr val="FF3300"/>
                </a:solidFill>
                <a:latin typeface="Tahoma" panose="020B0604030504040204" pitchFamily="34" charset="0"/>
              </a:rPr>
              <a:t>, k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398962" y="221752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800">
                <a:solidFill>
                  <a:schemeClr val="bg2"/>
                </a:solidFill>
                <a:latin typeface="Tahoma" panose="020B0604030504040204" pitchFamily="34" charset="0"/>
              </a:rPr>
              <a:t>, - k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3865562" y="214131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4"/>
          <p:cNvSpPr>
            <a:spLocks noChangeShapeType="1"/>
          </p:cNvSpPr>
          <p:nvPr/>
        </p:nvSpPr>
        <p:spPr bwMode="auto">
          <a:xfrm>
            <a:off x="2286000" y="363852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5"/>
          <p:cNvSpPr>
            <a:spLocks noChangeShapeType="1"/>
          </p:cNvSpPr>
          <p:nvPr/>
        </p:nvSpPr>
        <p:spPr bwMode="auto">
          <a:xfrm>
            <a:off x="4038600" y="310512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6"/>
          <p:cNvSpPr>
            <a:spLocks noChangeShapeType="1"/>
          </p:cNvSpPr>
          <p:nvPr/>
        </p:nvSpPr>
        <p:spPr bwMode="auto">
          <a:xfrm>
            <a:off x="4038600" y="386712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7"/>
          <p:cNvSpPr>
            <a:spLocks noChangeShapeType="1"/>
          </p:cNvSpPr>
          <p:nvPr/>
        </p:nvSpPr>
        <p:spPr bwMode="auto">
          <a:xfrm>
            <a:off x="2286000" y="607692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8"/>
          <p:cNvSpPr>
            <a:spLocks noChangeShapeType="1"/>
          </p:cNvSpPr>
          <p:nvPr/>
        </p:nvSpPr>
        <p:spPr bwMode="auto">
          <a:xfrm>
            <a:off x="2362200" y="485772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9"/>
          <p:cNvSpPr>
            <a:spLocks noChangeShapeType="1"/>
          </p:cNvSpPr>
          <p:nvPr/>
        </p:nvSpPr>
        <p:spPr bwMode="auto">
          <a:xfrm flipV="1">
            <a:off x="3048000" y="4857722"/>
            <a:ext cx="0" cy="1143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"/>
          <p:cNvSpPr>
            <a:spLocks noChangeShapeType="1"/>
          </p:cNvSpPr>
          <p:nvPr/>
        </p:nvSpPr>
        <p:spPr bwMode="auto">
          <a:xfrm flipV="1">
            <a:off x="3048000" y="3638522"/>
            <a:ext cx="0" cy="1143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1"/>
          <p:cNvSpPr txBox="1">
            <a:spLocks noChangeArrowheads="1"/>
          </p:cNvSpPr>
          <p:nvPr/>
        </p:nvSpPr>
        <p:spPr bwMode="auto">
          <a:xfrm>
            <a:off x="2209800" y="3028922"/>
            <a:ext cx="689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2s</a:t>
            </a:r>
            <a:r>
              <a:rPr lang="en-US" altLang="en-US" sz="2000" baseline="-25000">
                <a:solidFill>
                  <a:schemeClr val="hlink"/>
                </a:solidFill>
                <a:latin typeface="Tahoma" panose="020B0604030504040204" pitchFamily="34" charset="0"/>
              </a:rPr>
              <a:t>1/2</a:t>
            </a:r>
          </a:p>
        </p:txBody>
      </p:sp>
      <p:sp>
        <p:nvSpPr>
          <p:cNvPr id="11281" name="Text Box 12"/>
          <p:cNvSpPr txBox="1">
            <a:spLocks noChangeArrowheads="1"/>
          </p:cNvSpPr>
          <p:nvPr/>
        </p:nvSpPr>
        <p:spPr bwMode="auto">
          <a:xfrm>
            <a:off x="4953001" y="2647922"/>
            <a:ext cx="71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2p</a:t>
            </a:r>
            <a:r>
              <a:rPr lang="en-US" altLang="en-US" sz="2000" baseline="-25000">
                <a:latin typeface="Tahoma" panose="020B0604030504040204" pitchFamily="34" charset="0"/>
              </a:rPr>
              <a:t>3/2</a:t>
            </a:r>
          </a:p>
        </p:txBody>
      </p:sp>
      <p:sp>
        <p:nvSpPr>
          <p:cNvPr id="11282" name="Text Box 13"/>
          <p:cNvSpPr txBox="1">
            <a:spLocks noChangeArrowheads="1"/>
          </p:cNvSpPr>
          <p:nvPr/>
        </p:nvSpPr>
        <p:spPr bwMode="auto">
          <a:xfrm>
            <a:off x="5105401" y="4019522"/>
            <a:ext cx="71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2p</a:t>
            </a:r>
            <a:r>
              <a:rPr lang="en-US" altLang="en-US" sz="2000" baseline="-25000">
                <a:latin typeface="Tahoma" panose="020B0604030504040204" pitchFamily="34" charset="0"/>
              </a:rPr>
              <a:t>1/2</a:t>
            </a:r>
          </a:p>
        </p:txBody>
      </p:sp>
      <p:sp>
        <p:nvSpPr>
          <p:cNvPr id="11283" name="Text Box 14"/>
          <p:cNvSpPr txBox="1">
            <a:spLocks noChangeArrowheads="1"/>
          </p:cNvSpPr>
          <p:nvPr/>
        </p:nvSpPr>
        <p:spPr bwMode="auto">
          <a:xfrm>
            <a:off x="2209800" y="6153122"/>
            <a:ext cx="689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1s</a:t>
            </a:r>
            <a:r>
              <a:rPr lang="en-US" altLang="en-US" sz="2000" baseline="-25000">
                <a:solidFill>
                  <a:schemeClr val="hlink"/>
                </a:solidFill>
                <a:latin typeface="Tahoma" panose="020B0604030504040204" pitchFamily="34" charset="0"/>
              </a:rPr>
              <a:t>1/2</a:t>
            </a:r>
          </a:p>
        </p:txBody>
      </p:sp>
      <p:sp>
        <p:nvSpPr>
          <p:cNvPr id="11284" name="Line 15"/>
          <p:cNvSpPr>
            <a:spLocks noChangeShapeType="1"/>
          </p:cNvSpPr>
          <p:nvPr/>
        </p:nvSpPr>
        <p:spPr bwMode="auto">
          <a:xfrm flipH="1">
            <a:off x="3429000" y="3181322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16"/>
          <p:cNvSpPr>
            <a:spLocks noChangeShapeType="1"/>
          </p:cNvSpPr>
          <p:nvPr/>
        </p:nvSpPr>
        <p:spPr bwMode="auto">
          <a:xfrm flipH="1" flipV="1">
            <a:off x="3505200" y="3714722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17"/>
          <p:cNvSpPr txBox="1">
            <a:spLocks noChangeArrowheads="1"/>
          </p:cNvSpPr>
          <p:nvPr/>
        </p:nvSpPr>
        <p:spPr bwMode="auto">
          <a:xfrm>
            <a:off x="3657600" y="3249682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RF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1" r="51984"/>
          <a:stretch/>
        </p:blipFill>
        <p:spPr>
          <a:xfrm>
            <a:off x="6096000" y="2531398"/>
            <a:ext cx="3352800" cy="727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579" t="19672" r="5999" b="31803"/>
          <a:stretch/>
        </p:blipFill>
        <p:spPr>
          <a:xfrm>
            <a:off x="7467600" y="3482988"/>
            <a:ext cx="2892368" cy="413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5286" y="40721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(See HW#2)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7994" y="529850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243 nm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80470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8768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38201"/>
            <a:ext cx="741997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490664"/>
            <a:ext cx="43434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304800"/>
            <a:ext cx="534193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1S-3S two-photon Spectroscopy</a:t>
            </a:r>
          </a:p>
          <a:p>
            <a:pPr>
              <a:defRPr/>
            </a:pP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76200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7548C-3DF8-4999-9294-FAD3218E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762000"/>
            <a:ext cx="6358411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282B63-7636-4DEE-85FB-0EE53DADBBF8}"/>
              </a:ext>
            </a:extLst>
          </p:cNvPr>
          <p:cNvSpPr txBox="1"/>
          <p:nvPr/>
        </p:nvSpPr>
        <p:spPr>
          <a:xfrm>
            <a:off x="3472974" y="228600"/>
            <a:ext cx="45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2-photon and 3–photon  microscopy</a:t>
            </a:r>
          </a:p>
        </p:txBody>
      </p:sp>
    </p:spTree>
    <p:extLst>
      <p:ext uri="{BB962C8B-B14F-4D97-AF65-F5344CB8AC3E}">
        <p14:creationId xmlns:p14="http://schemas.microsoft.com/office/powerpoint/2010/main" val="231564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3" y="399393"/>
            <a:ext cx="326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Depletion Approx.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377"/>
          <a:stretch/>
        </p:blipFill>
        <p:spPr>
          <a:xfrm>
            <a:off x="809296" y="1145628"/>
            <a:ext cx="8242835" cy="1187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6" y="2487508"/>
            <a:ext cx="8848398" cy="1882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146" y="5137693"/>
            <a:ext cx="4977294" cy="91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169" y="4204813"/>
            <a:ext cx="3579654" cy="2544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996" y="3683774"/>
            <a:ext cx="2171303" cy="4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9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1" y="30480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Local-Field Effects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038600" y="990600"/>
            <a:ext cx="4052316" cy="2514600"/>
            <a:chOff x="3502152" y="1219200"/>
            <a:chExt cx="4052316" cy="1809568"/>
          </a:xfrm>
        </p:grpSpPr>
        <p:grpSp>
          <p:nvGrpSpPr>
            <p:cNvPr id="29" name="Group 28"/>
            <p:cNvGrpSpPr/>
            <p:nvPr/>
          </p:nvGrpSpPr>
          <p:grpSpPr>
            <a:xfrm>
              <a:off x="3505200" y="1219200"/>
              <a:ext cx="4049268" cy="228600"/>
              <a:chOff x="3505200" y="1219200"/>
              <a:chExt cx="4049268" cy="2286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0386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6101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1435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6875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2209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7924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3258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3505200" y="1733490"/>
              <a:ext cx="4049268" cy="228600"/>
              <a:chOff x="3505200" y="1219200"/>
              <a:chExt cx="4049268" cy="228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5052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0386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6101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1435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6875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62209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7924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73258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3505200" y="2285879"/>
              <a:ext cx="4049268" cy="228600"/>
              <a:chOff x="3505200" y="1219200"/>
              <a:chExt cx="4049268" cy="2286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5052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0386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6101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1435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6875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62209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67924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73258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3502152" y="2800168"/>
              <a:ext cx="4049268" cy="228600"/>
              <a:chOff x="3505200" y="1219200"/>
              <a:chExt cx="4049268" cy="2286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5052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40386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6101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5143500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6875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2209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924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7325868" y="1219200"/>
                <a:ext cx="228600" cy="228600"/>
                <a:chOff x="3505200" y="1219200"/>
                <a:chExt cx="228600" cy="2286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3581400" y="1219200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 rot="16200000">
                  <a:off x="3581400" y="1219201"/>
                  <a:ext cx="76200" cy="228600"/>
                </a:xfrm>
                <a:prstGeom prst="ellipse">
                  <a:avLst/>
                </a:prstGeom>
                <a:ln>
                  <a:solidFill>
                    <a:schemeClr val="tx1">
                      <a:alpha val="45882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6" name="Right Arrow 105"/>
          <p:cNvSpPr/>
          <p:nvPr/>
        </p:nvSpPr>
        <p:spPr>
          <a:xfrm>
            <a:off x="2517648" y="1925515"/>
            <a:ext cx="1143000" cy="4380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743201" y="1685092"/>
                <a:ext cx="46416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1685092"/>
                <a:ext cx="464165" cy="281937"/>
              </a:xfrm>
              <a:prstGeom prst="rect">
                <a:avLst/>
              </a:prstGeom>
              <a:blipFill>
                <a:blip r:embed="rId2"/>
                <a:stretch>
                  <a:fillRect l="-9211" t="-21277" r="-1052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912895"/>
            <a:ext cx="1726632" cy="5599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5921" y="990600"/>
            <a:ext cx="1796795" cy="1879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105401"/>
            <a:ext cx="4848532" cy="93656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181601"/>
            <a:ext cx="3840480" cy="1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1971" y="2510684"/>
            <a:ext cx="5334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89131" y="2667338"/>
            <a:ext cx="1309992" cy="4747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689132" y="2654356"/>
            <a:ext cx="1399081" cy="442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61162" y="2318171"/>
                <a:ext cx="530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162" y="2318171"/>
                <a:ext cx="5305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67600" y="3074163"/>
                <a:ext cx="5259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600" y="3074163"/>
                <a:ext cx="5259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6964" y="5625409"/>
                <a:ext cx="4257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64" y="5625409"/>
                <a:ext cx="42573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34486" y="5395408"/>
            <a:ext cx="17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Cross-Phase Modulation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9256" y="353328"/>
            <a:ext cx="612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Intensity dependent refractive index (Optical Kerr effect)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6185" y="18713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Chapter 4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933889" y="963132"/>
          <a:ext cx="6009820" cy="51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6" imgW="5016500" imgH="431800" progId="Equation.DSMT4">
                  <p:embed/>
                </p:oleObj>
              </mc:Choice>
              <mc:Fallback>
                <p:oleObj name="Equation" r:id="rId6" imgW="5016500" imgH="431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889" y="963132"/>
                        <a:ext cx="6009820" cy="517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409967" y="1648352"/>
          <a:ext cx="4883971" cy="41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8" imgW="4635500" imgH="393700" progId="Equation.DSMT4">
                  <p:embed/>
                </p:oleObj>
              </mc:Choice>
              <mc:Fallback>
                <p:oleObj name="Equation" r:id="rId8" imgW="4635500" imgH="3937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67" y="1648352"/>
                        <a:ext cx="4883971" cy="414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967898" y="2274521"/>
          <a:ext cx="16716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0" imgW="1168200" imgH="253800" progId="Equation.DSMT4">
                  <p:embed/>
                </p:oleObj>
              </mc:Choice>
              <mc:Fallback>
                <p:oleObj name="Equation" r:id="rId10" imgW="116820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67898" y="2274521"/>
                        <a:ext cx="1671637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3930" y="2650200"/>
                <a:ext cx="3489738" cy="563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30" y="2650200"/>
                <a:ext cx="3489738" cy="5634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33601" y="1480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62503" y="1871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See: OSA Handbook</a:t>
            </a:r>
          </a:p>
          <a:p>
            <a:r>
              <a:rPr lang="en-US" sz="1200" dirty="0"/>
              <a:t>Sheik-Bahae and Hasselbeck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047957" y="3625165"/>
          <a:ext cx="3608357" cy="4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3" imgW="3416300" imgH="431800" progId="Equation.DSMT4">
                  <p:embed/>
                </p:oleObj>
              </mc:Choice>
              <mc:Fallback>
                <p:oleObj name="Equation" r:id="rId13" imgW="3416300" imgH="431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957" y="3625165"/>
                        <a:ext cx="3608357" cy="45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340023" y="3643288"/>
          <a:ext cx="4098223" cy="51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15" imgW="3543300" imgH="444500" progId="Equation.DSMT4">
                  <p:embed/>
                </p:oleObj>
              </mc:Choice>
              <mc:Fallback>
                <p:oleObj name="Equation" r:id="rId15" imgW="3543300" imgH="4445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023" y="3643288"/>
                        <a:ext cx="4098223" cy="514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37767" y="5398572"/>
            <a:ext cx="163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Self-Phase Modulation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808621" y="4583475"/>
          <a:ext cx="4485316" cy="40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7" imgW="2548364" imgH="228544" progId="Equation.DSMT4">
                  <p:embed/>
                </p:oleObj>
              </mc:Choice>
              <mc:Fallback>
                <p:oleObj name="Equation" r:id="rId17" imgW="2548364" imgH="228544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08621" y="4583475"/>
                        <a:ext cx="4485316" cy="40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933889" y="5162375"/>
            <a:ext cx="6721482" cy="1295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84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34051" y="128076"/>
            <a:ext cx="1627050" cy="1125324"/>
            <a:chOff x="3415039" y="131072"/>
            <a:chExt cx="1627050" cy="1125324"/>
          </a:xfrm>
        </p:grpSpPr>
        <p:sp>
          <p:nvSpPr>
            <p:cNvPr id="6" name="Rectangle 5"/>
            <p:cNvSpPr/>
            <p:nvPr/>
          </p:nvSpPr>
          <p:spPr>
            <a:xfrm>
              <a:off x="4075848" y="323585"/>
              <a:ext cx="533400" cy="762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43008" y="480239"/>
              <a:ext cx="1309992" cy="4747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643008" y="467257"/>
              <a:ext cx="1399081" cy="44281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415039" y="131072"/>
                  <a:ext cx="5305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039" y="131072"/>
                  <a:ext cx="530530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421476" y="887064"/>
                  <a:ext cx="5259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476" y="887064"/>
                  <a:ext cx="52591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2133601" y="1480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62503" y="1871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See: OSA Handbook</a:t>
            </a:r>
          </a:p>
          <a:p>
            <a:r>
              <a:rPr lang="en-US" sz="1200" dirty="0"/>
              <a:t>Sheik-Bahae and Hasselbeck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52384" y="442912"/>
                <a:ext cx="2817631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)}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84" y="442912"/>
                <a:ext cx="2817631" cy="415691"/>
              </a:xfrm>
              <a:prstGeom prst="rect">
                <a:avLst/>
              </a:prstGeom>
              <a:blipFill>
                <a:blip r:embed="rId22"/>
                <a:stretch>
                  <a:fillRect t="-1471" r="-216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494108" y="44196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4109" y="3505200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87093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88753" y="2057400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87093" y="2060923"/>
            <a:ext cx="587618" cy="1428228"/>
            <a:chOff x="1163093" y="2409825"/>
            <a:chExt cx="587618" cy="1079326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163093" y="240982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50711" y="242235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274711" y="3505200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78" y="3738450"/>
                <a:ext cx="412421" cy="2912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2751496"/>
                <a:ext cx="411266" cy="2912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57" y="2739049"/>
                <a:ext cx="411266" cy="2912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68" y="3708371"/>
                <a:ext cx="437988" cy="2912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05223" y="428879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6648" y="3346306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095976" y="3501677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24551" y="228063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1634" y="3346306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94861" y="3420488"/>
            <a:ext cx="10969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94862" y="2506088"/>
            <a:ext cx="49507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090848" y="2506088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22901" y="3906444"/>
            <a:ext cx="838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flipH="1">
            <a:off x="5355359" y="2478216"/>
            <a:ext cx="349101" cy="1428228"/>
            <a:chOff x="1163093" y="2409825"/>
            <a:chExt cx="587618" cy="1079326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163093" y="2409825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750711" y="2422351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5980690" y="2478216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749433" y="2739338"/>
                <a:ext cx="412421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33" y="2739338"/>
                <a:ext cx="412421" cy="2912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054588" y="2768010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88" y="2768010"/>
                <a:ext cx="411266" cy="2912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666417" y="2747875"/>
                <a:ext cx="411266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417" y="2747875"/>
                <a:ext cx="411266" cy="2912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43065" y="2705135"/>
                <a:ext cx="437988" cy="29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065" y="2705135"/>
                <a:ext cx="437988" cy="2912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705976" y="3289683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37401" y="2347194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596729" y="2502565"/>
            <a:ext cx="495079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86731" y="37590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92387" y="2347194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50" y="5017178"/>
                <a:ext cx="1579278" cy="299569"/>
              </a:xfrm>
              <a:prstGeom prst="rect">
                <a:avLst/>
              </a:prstGeom>
              <a:blipFill>
                <a:blip r:embed="rId29"/>
                <a:stretch>
                  <a:fillRect l="-1544" r="-772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2474" y="5037232"/>
                <a:ext cx="175240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474" y="5037232"/>
                <a:ext cx="1752403" cy="299569"/>
              </a:xfrm>
              <a:prstGeom prst="rect">
                <a:avLst/>
              </a:prstGeom>
              <a:blipFill>
                <a:blip r:embed="rId30"/>
                <a:stretch>
                  <a:fillRect r="-1042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653791" y="1099228"/>
            <a:ext cx="130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Resonances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6286" y="2692283"/>
            <a:ext cx="1950174" cy="1343315"/>
            <a:chOff x="6450157" y="1618193"/>
            <a:chExt cx="1950174" cy="1343315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738827" y="2833980"/>
              <a:ext cx="2613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6885691" y="1921663"/>
              <a:ext cx="9753" cy="9218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7418135" y="17744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864324" y="1785252"/>
              <a:ext cx="0" cy="10668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175726" y="1926852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924" y="2161975"/>
                  <a:ext cx="412421" cy="291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143" y="2161975"/>
                  <a:ext cx="411266" cy="291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327" y="2161975"/>
                  <a:ext cx="437988" cy="291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6450157" y="2699898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085010" y="2833980"/>
              <a:ext cx="39661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397463" y="2695333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821399" y="1910802"/>
              <a:ext cx="49507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463939" y="1751908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700747" y="2852052"/>
              <a:ext cx="32715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8036129" y="2689070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316478" y="1775168"/>
              <a:ext cx="785114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039710" y="1618193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endPara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758" y="2161975"/>
                  <a:ext cx="411266" cy="291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316480" y="5003025"/>
                <a:ext cx="185358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480" y="5003025"/>
                <a:ext cx="1853584" cy="299569"/>
              </a:xfrm>
              <a:prstGeom prst="rect">
                <a:avLst/>
              </a:prstGeom>
              <a:blipFill>
                <a:blip r:embed="rId31"/>
                <a:stretch>
                  <a:fillRect l="-987" r="-987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09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28800" y="304801"/>
            <a:ext cx="8763000" cy="3109913"/>
            <a:chOff x="192" y="192"/>
            <a:chExt cx="5520" cy="195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192"/>
              <a:ext cx="5520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" t="-4895" r="-869" b="4895"/>
            <a:stretch/>
          </p:blipFill>
          <p:spPr bwMode="auto">
            <a:xfrm>
              <a:off x="192" y="192"/>
              <a:ext cx="5522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7400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981200" y="220662"/>
            <a:ext cx="48006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-5751"/>
            <a:ext cx="4800600" cy="67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2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0DBFDB8B-F66F-4547-8254-560A59E0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60700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</a:t>
            </a:r>
          </a:p>
        </p:txBody>
      </p:sp>
      <p:grpSp>
        <p:nvGrpSpPr>
          <p:cNvPr id="3" name="Group 1247">
            <a:extLst>
              <a:ext uri="{FF2B5EF4-FFF2-40B4-BE49-F238E27FC236}">
                <a16:creationId xmlns:a16="http://schemas.microsoft.com/office/drawing/2014/main" id="{CD41F1ED-BF8D-45CC-8946-D453F8CB1F4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667000"/>
            <a:ext cx="2630488" cy="3733800"/>
            <a:chOff x="480" y="1632"/>
            <a:chExt cx="1657" cy="2352"/>
          </a:xfrm>
        </p:grpSpPr>
        <p:pic>
          <p:nvPicPr>
            <p:cNvPr id="4" name="Picture 17">
              <a:extLst>
                <a:ext uri="{FF2B5EF4-FFF2-40B4-BE49-F238E27FC236}">
                  <a16:creationId xmlns:a16="http://schemas.microsoft.com/office/drawing/2014/main" id="{9A45A83B-A3A3-4618-AD5C-CD7777C19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2535"/>
              <a:ext cx="1377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66DD5FD2-F970-44E8-8839-D8A76AD39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36" cy="235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6F3F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1246">
            <a:extLst>
              <a:ext uri="{FF2B5EF4-FFF2-40B4-BE49-F238E27FC236}">
                <a16:creationId xmlns:a16="http://schemas.microsoft.com/office/drawing/2014/main" id="{E7B15928-A049-4968-ABBF-F7AA81E412F6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838200"/>
            <a:ext cx="2632075" cy="3276600"/>
            <a:chOff x="488" y="432"/>
            <a:chExt cx="1658" cy="2064"/>
          </a:xfrm>
        </p:grpSpPr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FEBF4F79-E18F-4721-A906-D5424869A506}"/>
                </a:ext>
              </a:extLst>
            </p:cNvPr>
            <p:cNvGrpSpPr>
              <a:grpSpLocks/>
            </p:cNvGrpSpPr>
            <p:nvPr/>
          </p:nvGrpSpPr>
          <p:grpSpPr bwMode="auto">
            <a:xfrm rot="-1210019">
              <a:off x="668" y="528"/>
              <a:ext cx="1478" cy="1548"/>
              <a:chOff x="1620" y="1440"/>
              <a:chExt cx="1478" cy="1548"/>
            </a:xfrm>
          </p:grpSpPr>
          <p:pic>
            <p:nvPicPr>
              <p:cNvPr id="9" name="Picture 21">
                <a:extLst>
                  <a:ext uri="{FF2B5EF4-FFF2-40B4-BE49-F238E27FC236}">
                    <a16:creationId xmlns:a16="http://schemas.microsoft.com/office/drawing/2014/main" id="{D38532AB-6649-4067-8B29-BD895D958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55" t="8835" r="9055"/>
              <a:stretch>
                <a:fillRect/>
              </a:stretch>
            </p:blipFill>
            <p:spPr bwMode="auto">
              <a:xfrm>
                <a:off x="1620" y="1440"/>
                <a:ext cx="1478" cy="1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id="{58E7053B-7C7E-4EBB-94FF-4304C4D1A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03626">
                <a:off x="2125" y="2692"/>
                <a:ext cx="163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C4373EFC-0871-49FE-AACB-0B01159CA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432"/>
              <a:ext cx="1536" cy="206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6F3F4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03079A11-B4D6-4B40-B662-F19FC269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2832100"/>
            <a:ext cx="2921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Line 25">
            <a:extLst>
              <a:ext uri="{FF2B5EF4-FFF2-40B4-BE49-F238E27FC236}">
                <a16:creationId xmlns:a16="http://schemas.microsoft.com/office/drawing/2014/main" id="{128FA12C-E859-49E9-BC6E-EF7B72CB2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441700"/>
            <a:ext cx="3124200" cy="0"/>
          </a:xfrm>
          <a:prstGeom prst="line">
            <a:avLst/>
          </a:prstGeom>
          <a:noFill/>
          <a:ln w="57150">
            <a:solidFill>
              <a:srgbClr val="FF5050">
                <a:alpha val="54117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43">
            <a:extLst>
              <a:ext uri="{FF2B5EF4-FFF2-40B4-BE49-F238E27FC236}">
                <a16:creationId xmlns:a16="http://schemas.microsoft.com/office/drawing/2014/main" id="{594A2457-2023-4BE2-B213-43BE5E502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876800"/>
          <a:ext cx="27432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13" name="Object 1243">
                        <a:extLst>
                          <a:ext uri="{FF2B5EF4-FFF2-40B4-BE49-F238E27FC236}">
                            <a16:creationId xmlns:a16="http://schemas.microsoft.com/office/drawing/2014/main" id="{594A2457-2023-4BE2-B213-43BE5E502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76800"/>
                        <a:ext cx="2743200" cy="496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44">
            <a:extLst>
              <a:ext uri="{FF2B5EF4-FFF2-40B4-BE49-F238E27FC236}">
                <a16:creationId xmlns:a16="http://schemas.microsoft.com/office/drawing/2014/main" id="{09B78918-3F7E-42DD-A71B-58660DFCF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762000"/>
          <a:ext cx="2870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1854200" imgH="393700" progId="Equation.DSMT4">
                  <p:embed/>
                </p:oleObj>
              </mc:Choice>
              <mc:Fallback>
                <p:oleObj name="Equation" r:id="rId7" imgW="1854200" imgH="393700" progId="Equation.DSMT4">
                  <p:embed/>
                  <p:pic>
                    <p:nvPicPr>
                      <p:cNvPr id="14" name="Object 1244">
                        <a:extLst>
                          <a:ext uri="{FF2B5EF4-FFF2-40B4-BE49-F238E27FC236}">
                            <a16:creationId xmlns:a16="http://schemas.microsoft.com/office/drawing/2014/main" id="{09B78918-3F7E-42DD-A71B-58660DFCF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2870200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45">
            <a:extLst>
              <a:ext uri="{FF2B5EF4-FFF2-40B4-BE49-F238E27FC236}">
                <a16:creationId xmlns:a16="http://schemas.microsoft.com/office/drawing/2014/main" id="{4B44D16F-334F-4FE1-BED4-20F7D8C3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800600"/>
          <a:ext cx="2971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9" imgW="2145369" imgH="393529" progId="Equation.DSMT4">
                  <p:embed/>
                </p:oleObj>
              </mc:Choice>
              <mc:Fallback>
                <p:oleObj name="Equation" r:id="rId9" imgW="2145369" imgH="393529" progId="Equation.DSMT4">
                  <p:embed/>
                  <p:pic>
                    <p:nvPicPr>
                      <p:cNvPr id="15" name="Object 1245">
                        <a:extLst>
                          <a:ext uri="{FF2B5EF4-FFF2-40B4-BE49-F238E27FC236}">
                            <a16:creationId xmlns:a16="http://schemas.microsoft.com/office/drawing/2014/main" id="{4B44D16F-334F-4FE1-BED4-20F7D8C3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00600"/>
                        <a:ext cx="2971800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252">
            <a:extLst>
              <a:ext uri="{FF2B5EF4-FFF2-40B4-BE49-F238E27FC236}">
                <a16:creationId xmlns:a16="http://schemas.microsoft.com/office/drawing/2014/main" id="{461280F9-CCF2-4734-BAB3-004901654B3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76400"/>
            <a:ext cx="1752600" cy="2805113"/>
            <a:chOff x="2736" y="192"/>
            <a:chExt cx="1104" cy="1767"/>
          </a:xfrm>
        </p:grpSpPr>
        <p:sp>
          <p:nvSpPr>
            <p:cNvPr id="17" name="Rectangle 802">
              <a:extLst>
                <a:ext uri="{FF2B5EF4-FFF2-40B4-BE49-F238E27FC236}">
                  <a16:creationId xmlns:a16="http://schemas.microsoft.com/office/drawing/2014/main" id="{5F1F88F1-4AE8-40F7-9AEF-46A12587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92"/>
              <a:ext cx="1104" cy="17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" name="Group 649">
              <a:extLst>
                <a:ext uri="{FF2B5EF4-FFF2-40B4-BE49-F238E27FC236}">
                  <a16:creationId xmlns:a16="http://schemas.microsoft.com/office/drawing/2014/main" id="{601BACDB-F990-40B3-B7C4-EAF9148A2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056"/>
              <a:ext cx="864" cy="717"/>
              <a:chOff x="3216" y="1056"/>
              <a:chExt cx="864" cy="717"/>
            </a:xfrm>
          </p:grpSpPr>
          <p:grpSp>
            <p:nvGrpSpPr>
              <p:cNvPr id="177" name="Group 648">
                <a:extLst>
                  <a:ext uri="{FF2B5EF4-FFF2-40B4-BE49-F238E27FC236}">
                    <a16:creationId xmlns:a16="http://schemas.microsoft.com/office/drawing/2014/main" id="{02B3B8D9-B0EF-46CA-B100-DC1A6D21E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88"/>
                <a:ext cx="195" cy="156"/>
                <a:chOff x="3216" y="1188"/>
                <a:chExt cx="195" cy="225"/>
              </a:xfrm>
            </p:grpSpPr>
            <p:sp>
              <p:nvSpPr>
                <p:cNvPr id="282" name="Line 46">
                  <a:extLst>
                    <a:ext uri="{FF2B5EF4-FFF2-40B4-BE49-F238E27FC236}">
                      <a16:creationId xmlns:a16="http://schemas.microsoft.com/office/drawing/2014/main" id="{60B2553E-3007-4CEB-A046-4EA324FD1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1411"/>
                  <a:ext cx="6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47">
                  <a:extLst>
                    <a:ext uri="{FF2B5EF4-FFF2-40B4-BE49-F238E27FC236}">
                      <a16:creationId xmlns:a16="http://schemas.microsoft.com/office/drawing/2014/main" id="{7C44585C-1EC8-463D-92E5-088EFB3A1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2" y="1410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48">
                  <a:extLst>
                    <a:ext uri="{FF2B5EF4-FFF2-40B4-BE49-F238E27FC236}">
                      <a16:creationId xmlns:a16="http://schemas.microsoft.com/office/drawing/2014/main" id="{9AD9FF7B-4B79-4E7D-A894-F1531A68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7" y="1410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49">
                  <a:extLst>
                    <a:ext uri="{FF2B5EF4-FFF2-40B4-BE49-F238E27FC236}">
                      <a16:creationId xmlns:a16="http://schemas.microsoft.com/office/drawing/2014/main" id="{2FFCF9DC-4D19-4E08-A8C4-DD30AECB5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3" y="1409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50">
                  <a:extLst>
                    <a:ext uri="{FF2B5EF4-FFF2-40B4-BE49-F238E27FC236}">
                      <a16:creationId xmlns:a16="http://schemas.microsoft.com/office/drawing/2014/main" id="{209D3D90-BBA3-43C5-AE97-21E5BE162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8" y="1409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51">
                  <a:extLst>
                    <a:ext uri="{FF2B5EF4-FFF2-40B4-BE49-F238E27FC236}">
                      <a16:creationId xmlns:a16="http://schemas.microsoft.com/office/drawing/2014/main" id="{6B1E1D18-6AA0-4130-8817-6C2BA1CFB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4" y="1408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52">
                  <a:extLst>
                    <a:ext uri="{FF2B5EF4-FFF2-40B4-BE49-F238E27FC236}">
                      <a16:creationId xmlns:a16="http://schemas.microsoft.com/office/drawing/2014/main" id="{DB202829-8786-4978-8DA0-7A09ABC6E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" y="1407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53">
                  <a:extLst>
                    <a:ext uri="{FF2B5EF4-FFF2-40B4-BE49-F238E27FC236}">
                      <a16:creationId xmlns:a16="http://schemas.microsoft.com/office/drawing/2014/main" id="{99D0FC6B-CF52-46FD-B133-C6ACB1F47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55" y="1406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54">
                  <a:extLst>
                    <a:ext uri="{FF2B5EF4-FFF2-40B4-BE49-F238E27FC236}">
                      <a16:creationId xmlns:a16="http://schemas.microsoft.com/office/drawing/2014/main" id="{A4D378F5-B7F1-4548-8301-2D8DE51EA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0" y="1403"/>
                  <a:ext cx="6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55">
                  <a:extLst>
                    <a:ext uri="{FF2B5EF4-FFF2-40B4-BE49-F238E27FC236}">
                      <a16:creationId xmlns:a16="http://schemas.microsoft.com/office/drawing/2014/main" id="{FE09AFA2-1FE4-4698-A7DC-A89B7063E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6" y="1402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56">
                  <a:extLst>
                    <a:ext uri="{FF2B5EF4-FFF2-40B4-BE49-F238E27FC236}">
                      <a16:creationId xmlns:a16="http://schemas.microsoft.com/office/drawing/2014/main" id="{A352F369-F607-49AB-B0A6-BC362837C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1" y="1400"/>
                  <a:ext cx="6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57">
                  <a:extLst>
                    <a:ext uri="{FF2B5EF4-FFF2-40B4-BE49-F238E27FC236}">
                      <a16:creationId xmlns:a16="http://schemas.microsoft.com/office/drawing/2014/main" id="{9464B59B-9E86-431D-B7DB-DD10B1B97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7" y="1398"/>
                  <a:ext cx="5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58">
                  <a:extLst>
                    <a:ext uri="{FF2B5EF4-FFF2-40B4-BE49-F238E27FC236}">
                      <a16:creationId xmlns:a16="http://schemas.microsoft.com/office/drawing/2014/main" id="{B6CCFC09-4068-4A40-9EBB-36E089D58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2" y="1394"/>
                  <a:ext cx="6" cy="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59">
                  <a:extLst>
                    <a:ext uri="{FF2B5EF4-FFF2-40B4-BE49-F238E27FC236}">
                      <a16:creationId xmlns:a16="http://schemas.microsoft.com/office/drawing/2014/main" id="{3CDBDCDA-645A-41E5-912B-A56AD7190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8" y="1391"/>
                  <a:ext cx="6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60">
                  <a:extLst>
                    <a:ext uri="{FF2B5EF4-FFF2-40B4-BE49-F238E27FC236}">
                      <a16:creationId xmlns:a16="http://schemas.microsoft.com/office/drawing/2014/main" id="{9320DC16-E204-483B-94D8-15BCA8A96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4" y="1387"/>
                  <a:ext cx="5" cy="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61">
                  <a:extLst>
                    <a:ext uri="{FF2B5EF4-FFF2-40B4-BE49-F238E27FC236}">
                      <a16:creationId xmlns:a16="http://schemas.microsoft.com/office/drawing/2014/main" id="{F9142766-12CE-40A1-88B5-015F9D616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9" y="1384"/>
                  <a:ext cx="6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62">
                  <a:extLst>
                    <a:ext uri="{FF2B5EF4-FFF2-40B4-BE49-F238E27FC236}">
                      <a16:creationId xmlns:a16="http://schemas.microsoft.com/office/drawing/2014/main" id="{7D8C3D60-67D7-4AED-B6F6-94240A755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5" y="1379"/>
                  <a:ext cx="5" cy="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63">
                  <a:extLst>
                    <a:ext uri="{FF2B5EF4-FFF2-40B4-BE49-F238E27FC236}">
                      <a16:creationId xmlns:a16="http://schemas.microsoft.com/office/drawing/2014/main" id="{392B74E2-E10C-49E7-85BD-BE8167264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0" y="1373"/>
                  <a:ext cx="6" cy="6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64">
                  <a:extLst>
                    <a:ext uri="{FF2B5EF4-FFF2-40B4-BE49-F238E27FC236}">
                      <a16:creationId xmlns:a16="http://schemas.microsoft.com/office/drawing/2014/main" id="{709949BF-151C-43A7-A90E-BA792C6E4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6" y="1368"/>
                  <a:ext cx="5" cy="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65">
                  <a:extLst>
                    <a:ext uri="{FF2B5EF4-FFF2-40B4-BE49-F238E27FC236}">
                      <a16:creationId xmlns:a16="http://schemas.microsoft.com/office/drawing/2014/main" id="{0F5A6FD7-5BE0-4D5E-8B93-4FE0E5422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1" y="1362"/>
                  <a:ext cx="6" cy="6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66">
                  <a:extLst>
                    <a:ext uri="{FF2B5EF4-FFF2-40B4-BE49-F238E27FC236}">
                      <a16:creationId xmlns:a16="http://schemas.microsoft.com/office/drawing/2014/main" id="{EFA5C266-0CBD-47CE-BE9C-EE2AFCC40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7" y="1354"/>
                  <a:ext cx="5" cy="8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67">
                  <a:extLst>
                    <a:ext uri="{FF2B5EF4-FFF2-40B4-BE49-F238E27FC236}">
                      <a16:creationId xmlns:a16="http://schemas.microsoft.com/office/drawing/2014/main" id="{E1186EBC-FF15-4443-BE83-B49505554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2" y="1347"/>
                  <a:ext cx="6" cy="7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68">
                  <a:extLst>
                    <a:ext uri="{FF2B5EF4-FFF2-40B4-BE49-F238E27FC236}">
                      <a16:creationId xmlns:a16="http://schemas.microsoft.com/office/drawing/2014/main" id="{2C9937AA-35FF-4761-9AA5-59CC4E10C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8" y="1339"/>
                  <a:ext cx="5" cy="8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69">
                  <a:extLst>
                    <a:ext uri="{FF2B5EF4-FFF2-40B4-BE49-F238E27FC236}">
                      <a16:creationId xmlns:a16="http://schemas.microsoft.com/office/drawing/2014/main" id="{15564B75-C86F-4445-A9AF-813024F2C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43" y="1328"/>
                  <a:ext cx="7" cy="1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70">
                  <a:extLst>
                    <a:ext uri="{FF2B5EF4-FFF2-40B4-BE49-F238E27FC236}">
                      <a16:creationId xmlns:a16="http://schemas.microsoft.com/office/drawing/2014/main" id="{E70026F7-F234-4B9B-B6B4-346505214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0" y="1319"/>
                  <a:ext cx="6" cy="9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71">
                  <a:extLst>
                    <a:ext uri="{FF2B5EF4-FFF2-40B4-BE49-F238E27FC236}">
                      <a16:creationId xmlns:a16="http://schemas.microsoft.com/office/drawing/2014/main" id="{D7CF428C-5965-4619-B457-840B89B82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6" y="1309"/>
                  <a:ext cx="4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72">
                  <a:extLst>
                    <a:ext uri="{FF2B5EF4-FFF2-40B4-BE49-F238E27FC236}">
                      <a16:creationId xmlns:a16="http://schemas.microsoft.com/office/drawing/2014/main" id="{1770D823-8879-4436-8147-F476D8E98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0" y="1297"/>
                  <a:ext cx="6" cy="1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73">
                  <a:extLst>
                    <a:ext uri="{FF2B5EF4-FFF2-40B4-BE49-F238E27FC236}">
                      <a16:creationId xmlns:a16="http://schemas.microsoft.com/office/drawing/2014/main" id="{CC560A12-0263-4044-B609-34B85BF921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6" y="1286"/>
                  <a:ext cx="5" cy="1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74">
                  <a:extLst>
                    <a:ext uri="{FF2B5EF4-FFF2-40B4-BE49-F238E27FC236}">
                      <a16:creationId xmlns:a16="http://schemas.microsoft.com/office/drawing/2014/main" id="{3D489567-9F07-4D28-97F8-555FF6B39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1" y="1273"/>
                  <a:ext cx="7" cy="1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75">
                  <a:extLst>
                    <a:ext uri="{FF2B5EF4-FFF2-40B4-BE49-F238E27FC236}">
                      <a16:creationId xmlns:a16="http://schemas.microsoft.com/office/drawing/2014/main" id="{6A9532B7-F2E8-4998-9DDB-7F448619DC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8" y="1260"/>
                  <a:ext cx="5" cy="1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76">
                  <a:extLst>
                    <a:ext uri="{FF2B5EF4-FFF2-40B4-BE49-F238E27FC236}">
                      <a16:creationId xmlns:a16="http://schemas.microsoft.com/office/drawing/2014/main" id="{586477EF-86E4-4BC3-997F-3CE9B4EC3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3" y="1246"/>
                  <a:ext cx="6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77">
                  <a:extLst>
                    <a:ext uri="{FF2B5EF4-FFF2-40B4-BE49-F238E27FC236}">
                      <a16:creationId xmlns:a16="http://schemas.microsoft.com/office/drawing/2014/main" id="{A9D92759-25A1-4C99-90DF-D48B52343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9" y="1233"/>
                  <a:ext cx="5" cy="1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78">
                  <a:extLst>
                    <a:ext uri="{FF2B5EF4-FFF2-40B4-BE49-F238E27FC236}">
                      <a16:creationId xmlns:a16="http://schemas.microsoft.com/office/drawing/2014/main" id="{169AB386-C189-4C97-8C7B-3F6E40211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4" y="1218"/>
                  <a:ext cx="6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79">
                  <a:extLst>
                    <a:ext uri="{FF2B5EF4-FFF2-40B4-BE49-F238E27FC236}">
                      <a16:creationId xmlns:a16="http://schemas.microsoft.com/office/drawing/2014/main" id="{3DDE1E21-4753-477B-A756-55A928BF9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0" y="1203"/>
                  <a:ext cx="6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80">
                  <a:extLst>
                    <a:ext uri="{FF2B5EF4-FFF2-40B4-BE49-F238E27FC236}">
                      <a16:creationId xmlns:a16="http://schemas.microsoft.com/office/drawing/2014/main" id="{F288EF88-940E-4799-83E6-2C5EE53FB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6" y="1188"/>
                  <a:ext cx="5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8" name="Line 81">
                <a:extLst>
                  <a:ext uri="{FF2B5EF4-FFF2-40B4-BE49-F238E27FC236}">
                    <a16:creationId xmlns:a16="http://schemas.microsoft.com/office/drawing/2014/main" id="{0D39F1E7-0EEB-4619-B709-1711FD358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1" y="1173"/>
                <a:ext cx="6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82">
                <a:extLst>
                  <a:ext uri="{FF2B5EF4-FFF2-40B4-BE49-F238E27FC236}">
                    <a16:creationId xmlns:a16="http://schemas.microsoft.com/office/drawing/2014/main" id="{F9DCB797-3ACE-4A35-B584-B392E7D78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1157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83">
                <a:extLst>
                  <a:ext uri="{FF2B5EF4-FFF2-40B4-BE49-F238E27FC236}">
                    <a16:creationId xmlns:a16="http://schemas.microsoft.com/office/drawing/2014/main" id="{E908963A-831B-4AC7-A9FD-7F331B5D4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1144"/>
                <a:ext cx="6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84">
                <a:extLst>
                  <a:ext uri="{FF2B5EF4-FFF2-40B4-BE49-F238E27FC236}">
                    <a16:creationId xmlns:a16="http://schemas.microsoft.com/office/drawing/2014/main" id="{91B02975-9D73-49AD-8E39-880FA34BD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8" y="1129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85">
                <a:extLst>
                  <a:ext uri="{FF2B5EF4-FFF2-40B4-BE49-F238E27FC236}">
                    <a16:creationId xmlns:a16="http://schemas.microsoft.com/office/drawing/2014/main" id="{546C3EE6-BCDD-47B4-A6DB-2B50925C2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116"/>
                <a:ext cx="6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86">
                <a:extLst>
                  <a:ext uri="{FF2B5EF4-FFF2-40B4-BE49-F238E27FC236}">
                    <a16:creationId xmlns:a16="http://schemas.microsoft.com/office/drawing/2014/main" id="{CBFBF272-C3F7-4D54-90B2-E55554051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9" y="1103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87">
                <a:extLst>
                  <a:ext uri="{FF2B5EF4-FFF2-40B4-BE49-F238E27FC236}">
                    <a16:creationId xmlns:a16="http://schemas.microsoft.com/office/drawing/2014/main" id="{9376F143-21E0-40A1-B13F-18F3B42D2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1092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88">
                <a:extLst>
                  <a:ext uri="{FF2B5EF4-FFF2-40B4-BE49-F238E27FC236}">
                    <a16:creationId xmlns:a16="http://schemas.microsoft.com/office/drawing/2014/main" id="{8F78A970-894D-479A-903A-F5A8282A1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1081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89">
                <a:extLst>
                  <a:ext uri="{FF2B5EF4-FFF2-40B4-BE49-F238E27FC236}">
                    <a16:creationId xmlns:a16="http://schemas.microsoft.com/office/drawing/2014/main" id="{02BD70D8-45CE-45DD-95DB-B4F1364B2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" y="1072"/>
                <a:ext cx="6" cy="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90">
                <a:extLst>
                  <a:ext uri="{FF2B5EF4-FFF2-40B4-BE49-F238E27FC236}">
                    <a16:creationId xmlns:a16="http://schemas.microsoft.com/office/drawing/2014/main" id="{E0DFD3E6-4166-440A-AC42-0D3B3C6AA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1" y="1065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91">
                <a:extLst>
                  <a:ext uri="{FF2B5EF4-FFF2-40B4-BE49-F238E27FC236}">
                    <a16:creationId xmlns:a16="http://schemas.microsoft.com/office/drawing/2014/main" id="{45D50BB0-EA58-458F-B6B7-5E3ADD585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6" y="1061"/>
                <a:ext cx="6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92">
                <a:extLst>
                  <a:ext uri="{FF2B5EF4-FFF2-40B4-BE49-F238E27FC236}">
                    <a16:creationId xmlns:a16="http://schemas.microsoft.com/office/drawing/2014/main" id="{B0D7E5AF-4039-4D12-ACA5-3748E3205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2" y="1057"/>
                <a:ext cx="6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93">
                <a:extLst>
                  <a:ext uri="{FF2B5EF4-FFF2-40B4-BE49-F238E27FC236}">
                    <a16:creationId xmlns:a16="http://schemas.microsoft.com/office/drawing/2014/main" id="{C7C165C5-08C9-4BDB-B032-C7437E4FB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8" y="105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94">
                <a:extLst>
                  <a:ext uri="{FF2B5EF4-FFF2-40B4-BE49-F238E27FC236}">
                    <a16:creationId xmlns:a16="http://schemas.microsoft.com/office/drawing/2014/main" id="{E92FDD97-A7A6-431B-B4A6-1F721F4A6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056"/>
                <a:ext cx="6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95">
                <a:extLst>
                  <a:ext uri="{FF2B5EF4-FFF2-40B4-BE49-F238E27FC236}">
                    <a16:creationId xmlns:a16="http://schemas.microsoft.com/office/drawing/2014/main" id="{9341259F-F20E-445F-AF9B-AD112D3DF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9" y="1057"/>
                <a:ext cx="5" cy="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96">
                <a:extLst>
                  <a:ext uri="{FF2B5EF4-FFF2-40B4-BE49-F238E27FC236}">
                    <a16:creationId xmlns:a16="http://schemas.microsoft.com/office/drawing/2014/main" id="{901E0A05-8739-42D0-91D0-310D95244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4" y="1062"/>
                <a:ext cx="6" cy="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97">
                <a:extLst>
                  <a:ext uri="{FF2B5EF4-FFF2-40B4-BE49-F238E27FC236}">
                    <a16:creationId xmlns:a16="http://schemas.microsoft.com/office/drawing/2014/main" id="{A9789F7F-31A1-4DCD-852F-74D2DFC15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0" y="1067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98">
                <a:extLst>
                  <a:ext uri="{FF2B5EF4-FFF2-40B4-BE49-F238E27FC236}">
                    <a16:creationId xmlns:a16="http://schemas.microsoft.com/office/drawing/2014/main" id="{9A4C0437-CA68-498B-A587-9741F3B01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" y="1077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9DFD0B72-5379-4C10-B131-E633FBA3D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1088"/>
                <a:ext cx="5" cy="1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00">
                <a:extLst>
                  <a:ext uri="{FF2B5EF4-FFF2-40B4-BE49-F238E27FC236}">
                    <a16:creationId xmlns:a16="http://schemas.microsoft.com/office/drawing/2014/main" id="{456B1B7D-52DA-4C78-BAC8-99A144993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1102"/>
                <a:ext cx="6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01">
                <a:extLst>
                  <a:ext uri="{FF2B5EF4-FFF2-40B4-BE49-F238E27FC236}">
                    <a16:creationId xmlns:a16="http://schemas.microsoft.com/office/drawing/2014/main" id="{1BDC1BD7-1534-40DD-8864-128683BF4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1119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02">
                <a:extLst>
                  <a:ext uri="{FF2B5EF4-FFF2-40B4-BE49-F238E27FC236}">
                    <a16:creationId xmlns:a16="http://schemas.microsoft.com/office/drawing/2014/main" id="{D0C6A439-5EA9-4B43-9918-614CBA0EA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7" y="1138"/>
                <a:ext cx="6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03">
                <a:extLst>
                  <a:ext uri="{FF2B5EF4-FFF2-40B4-BE49-F238E27FC236}">
                    <a16:creationId xmlns:a16="http://schemas.microsoft.com/office/drawing/2014/main" id="{5D0F927A-1B28-47CC-8A38-6C7F5B97E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" y="1160"/>
                <a:ext cx="5" cy="2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04">
                <a:extLst>
                  <a:ext uri="{FF2B5EF4-FFF2-40B4-BE49-F238E27FC236}">
                    <a16:creationId xmlns:a16="http://schemas.microsoft.com/office/drawing/2014/main" id="{D4AEE9BB-CDAC-4F18-A848-CA64261AE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8" y="1184"/>
                <a:ext cx="6" cy="2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05">
                <a:extLst>
                  <a:ext uri="{FF2B5EF4-FFF2-40B4-BE49-F238E27FC236}">
                    <a16:creationId xmlns:a16="http://schemas.microsoft.com/office/drawing/2014/main" id="{432D756B-462F-4F53-A118-8683B8BC5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11"/>
                <a:ext cx="6" cy="2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06">
                <a:extLst>
                  <a:ext uri="{FF2B5EF4-FFF2-40B4-BE49-F238E27FC236}">
                    <a16:creationId xmlns:a16="http://schemas.microsoft.com/office/drawing/2014/main" id="{EB1587F3-6778-4D58-8E41-7C15FEE54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238"/>
                <a:ext cx="5" cy="3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07">
                <a:extLst>
                  <a:ext uri="{FF2B5EF4-FFF2-40B4-BE49-F238E27FC236}">
                    <a16:creationId xmlns:a16="http://schemas.microsoft.com/office/drawing/2014/main" id="{0B103107-79F2-4497-9FB5-1C37D2B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1268"/>
                <a:ext cx="6" cy="3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08">
                <a:extLst>
                  <a:ext uri="{FF2B5EF4-FFF2-40B4-BE49-F238E27FC236}">
                    <a16:creationId xmlns:a16="http://schemas.microsoft.com/office/drawing/2014/main" id="{C2E4DE56-4D47-4510-893F-0919D658D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299"/>
                <a:ext cx="5" cy="3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09">
                <a:extLst>
                  <a:ext uri="{FF2B5EF4-FFF2-40B4-BE49-F238E27FC236}">
                    <a16:creationId xmlns:a16="http://schemas.microsoft.com/office/drawing/2014/main" id="{DD6AAD5A-2DA4-47B7-B993-7BB32E1BC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331"/>
                <a:ext cx="6" cy="3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10">
                <a:extLst>
                  <a:ext uri="{FF2B5EF4-FFF2-40B4-BE49-F238E27FC236}">
                    <a16:creationId xmlns:a16="http://schemas.microsoft.com/office/drawing/2014/main" id="{D61C3F6A-DE80-4C6C-AE15-6A3C03FFD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2" y="1364"/>
                <a:ext cx="5" cy="3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11">
                <a:extLst>
                  <a:ext uri="{FF2B5EF4-FFF2-40B4-BE49-F238E27FC236}">
                    <a16:creationId xmlns:a16="http://schemas.microsoft.com/office/drawing/2014/main" id="{5AADD40A-282B-4A2E-BA37-7EBD58E2C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1398"/>
                <a:ext cx="6" cy="3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12">
                <a:extLst>
                  <a:ext uri="{FF2B5EF4-FFF2-40B4-BE49-F238E27FC236}">
                    <a16:creationId xmlns:a16="http://schemas.microsoft.com/office/drawing/2014/main" id="{075C0075-9C57-46CC-802E-962A6F0E6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1431"/>
                <a:ext cx="5" cy="3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13">
                <a:extLst>
                  <a:ext uri="{FF2B5EF4-FFF2-40B4-BE49-F238E27FC236}">
                    <a16:creationId xmlns:a16="http://schemas.microsoft.com/office/drawing/2014/main" id="{E6D84116-CD6D-46F7-9DDD-C40ACA5EE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1465"/>
                <a:ext cx="7" cy="3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14">
                <a:extLst>
                  <a:ext uri="{FF2B5EF4-FFF2-40B4-BE49-F238E27FC236}">
                    <a16:creationId xmlns:a16="http://schemas.microsoft.com/office/drawing/2014/main" id="{15D89765-3D99-4E6D-8490-420BE7C0B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498"/>
                <a:ext cx="6" cy="3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15">
                <a:extLst>
                  <a:ext uri="{FF2B5EF4-FFF2-40B4-BE49-F238E27FC236}">
                    <a16:creationId xmlns:a16="http://schemas.microsoft.com/office/drawing/2014/main" id="{70110F02-4270-4D9C-9B31-41FEEFFA8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530"/>
                <a:ext cx="5" cy="3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116">
                <a:extLst>
                  <a:ext uri="{FF2B5EF4-FFF2-40B4-BE49-F238E27FC236}">
                    <a16:creationId xmlns:a16="http://schemas.microsoft.com/office/drawing/2014/main" id="{2C1BB0B9-0525-4B69-8E37-42BC2672C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" y="1562"/>
                <a:ext cx="6" cy="2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17">
                <a:extLst>
                  <a:ext uri="{FF2B5EF4-FFF2-40B4-BE49-F238E27FC236}">
                    <a16:creationId xmlns:a16="http://schemas.microsoft.com/office/drawing/2014/main" id="{88ED10DF-3325-4C6C-B39C-6732602B2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1590"/>
                <a:ext cx="5" cy="2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18">
                <a:extLst>
                  <a:ext uri="{FF2B5EF4-FFF2-40B4-BE49-F238E27FC236}">
                    <a16:creationId xmlns:a16="http://schemas.microsoft.com/office/drawing/2014/main" id="{B758A698-66BC-433E-8139-D5F9A85A9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619"/>
                <a:ext cx="6" cy="2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19">
                <a:extLst>
                  <a:ext uri="{FF2B5EF4-FFF2-40B4-BE49-F238E27FC236}">
                    <a16:creationId xmlns:a16="http://schemas.microsoft.com/office/drawing/2014/main" id="{90E32AAB-5A3E-470D-81A1-8588D1A34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3" y="1645"/>
                <a:ext cx="5" cy="2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20">
                <a:extLst>
                  <a:ext uri="{FF2B5EF4-FFF2-40B4-BE49-F238E27FC236}">
                    <a16:creationId xmlns:a16="http://schemas.microsoft.com/office/drawing/2014/main" id="{62A2F3C8-0A96-4393-93BA-E3B430DCF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1669"/>
                <a:ext cx="6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21">
                <a:extLst>
                  <a:ext uri="{FF2B5EF4-FFF2-40B4-BE49-F238E27FC236}">
                    <a16:creationId xmlns:a16="http://schemas.microsoft.com/office/drawing/2014/main" id="{1CF23F4A-03AC-4E6A-A2F2-168F8C1D2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4" y="1691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22">
                <a:extLst>
                  <a:ext uri="{FF2B5EF4-FFF2-40B4-BE49-F238E27FC236}">
                    <a16:creationId xmlns:a16="http://schemas.microsoft.com/office/drawing/2014/main" id="{EF1DB6E0-3575-4019-AFF2-4FD4C33DC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710"/>
                <a:ext cx="6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23">
                <a:extLst>
                  <a:ext uri="{FF2B5EF4-FFF2-40B4-BE49-F238E27FC236}">
                    <a16:creationId xmlns:a16="http://schemas.microsoft.com/office/drawing/2014/main" id="{0A828EE6-66DC-4B25-8849-EB863AE5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727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24">
                <a:extLst>
                  <a:ext uri="{FF2B5EF4-FFF2-40B4-BE49-F238E27FC236}">
                    <a16:creationId xmlns:a16="http://schemas.microsoft.com/office/drawing/2014/main" id="{E2D681F0-0FA1-4D6A-84D2-AE598F784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0" y="1742"/>
                <a:ext cx="6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25">
                <a:extLst>
                  <a:ext uri="{FF2B5EF4-FFF2-40B4-BE49-F238E27FC236}">
                    <a16:creationId xmlns:a16="http://schemas.microsoft.com/office/drawing/2014/main" id="{4FBC2DE6-53DE-424A-A506-AAE4D84F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6" y="1752"/>
                <a:ext cx="6" cy="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26">
                <a:extLst>
                  <a:ext uri="{FF2B5EF4-FFF2-40B4-BE49-F238E27FC236}">
                    <a16:creationId xmlns:a16="http://schemas.microsoft.com/office/drawing/2014/main" id="{E1F6BD75-D79E-4FA8-BAB5-8E2F8F4B7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1761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27">
                <a:extLst>
                  <a:ext uri="{FF2B5EF4-FFF2-40B4-BE49-F238E27FC236}">
                    <a16:creationId xmlns:a16="http://schemas.microsoft.com/office/drawing/2014/main" id="{838BF7BD-5E8E-4637-914A-330BE8C5D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1768"/>
                <a:ext cx="6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28">
                <a:extLst>
                  <a:ext uri="{FF2B5EF4-FFF2-40B4-BE49-F238E27FC236}">
                    <a16:creationId xmlns:a16="http://schemas.microsoft.com/office/drawing/2014/main" id="{FB6509B3-6CB2-4F7C-B3D9-BB44F4789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1772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6" name="Group 647">
                <a:extLst>
                  <a:ext uri="{FF2B5EF4-FFF2-40B4-BE49-F238E27FC236}">
                    <a16:creationId xmlns:a16="http://schemas.microsoft.com/office/drawing/2014/main" id="{E1DFD878-992F-442C-83C6-E674F2434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488"/>
                <a:ext cx="402" cy="285"/>
                <a:chOff x="3678" y="1414"/>
                <a:chExt cx="306" cy="359"/>
              </a:xfrm>
            </p:grpSpPr>
            <p:sp>
              <p:nvSpPr>
                <p:cNvPr id="227" name="Line 129">
                  <a:extLst>
                    <a:ext uri="{FF2B5EF4-FFF2-40B4-BE49-F238E27FC236}">
                      <a16:creationId xmlns:a16="http://schemas.microsoft.com/office/drawing/2014/main" id="{E900852B-158B-47A6-9D1E-B04107479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78" y="1772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30">
                  <a:extLst>
                    <a:ext uri="{FF2B5EF4-FFF2-40B4-BE49-F238E27FC236}">
                      <a16:creationId xmlns:a16="http://schemas.microsoft.com/office/drawing/2014/main" id="{F711015A-1D9E-4818-B9DE-00B83ED9C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4" y="1769"/>
                  <a:ext cx="5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31">
                  <a:extLst>
                    <a:ext uri="{FF2B5EF4-FFF2-40B4-BE49-F238E27FC236}">
                      <a16:creationId xmlns:a16="http://schemas.microsoft.com/office/drawing/2014/main" id="{1AB56612-AF9C-4C4A-B3F9-BF1D1DEF8C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9" y="1764"/>
                  <a:ext cx="6" cy="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32">
                  <a:extLst>
                    <a:ext uri="{FF2B5EF4-FFF2-40B4-BE49-F238E27FC236}">
                      <a16:creationId xmlns:a16="http://schemas.microsoft.com/office/drawing/2014/main" id="{34013B25-9774-4A3E-949F-72A30C1AD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95" y="1757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33">
                  <a:extLst>
                    <a:ext uri="{FF2B5EF4-FFF2-40B4-BE49-F238E27FC236}">
                      <a16:creationId xmlns:a16="http://schemas.microsoft.com/office/drawing/2014/main" id="{BFDADDC1-49D1-4C09-8B99-56E7341A9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0" y="1747"/>
                  <a:ext cx="6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34">
                  <a:extLst>
                    <a:ext uri="{FF2B5EF4-FFF2-40B4-BE49-F238E27FC236}">
                      <a16:creationId xmlns:a16="http://schemas.microsoft.com/office/drawing/2014/main" id="{1063E248-B6FA-4CAF-81FE-CAA0675F0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6" y="1737"/>
                  <a:ext cx="5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35">
                  <a:extLst>
                    <a:ext uri="{FF2B5EF4-FFF2-40B4-BE49-F238E27FC236}">
                      <a16:creationId xmlns:a16="http://schemas.microsoft.com/office/drawing/2014/main" id="{165865EB-3BF0-466C-AAB0-C59932186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1727"/>
                  <a:ext cx="6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36">
                  <a:extLst>
                    <a:ext uri="{FF2B5EF4-FFF2-40B4-BE49-F238E27FC236}">
                      <a16:creationId xmlns:a16="http://schemas.microsoft.com/office/drawing/2014/main" id="{42774400-96CB-4EB5-BD84-66EE98DFB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7" y="1714"/>
                  <a:ext cx="5" cy="1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37">
                  <a:extLst>
                    <a:ext uri="{FF2B5EF4-FFF2-40B4-BE49-F238E27FC236}">
                      <a16:creationId xmlns:a16="http://schemas.microsoft.com/office/drawing/2014/main" id="{F86C9F6C-1D2B-4FFD-994C-C4D33C088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2" y="1700"/>
                  <a:ext cx="6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38">
                  <a:extLst>
                    <a:ext uri="{FF2B5EF4-FFF2-40B4-BE49-F238E27FC236}">
                      <a16:creationId xmlns:a16="http://schemas.microsoft.com/office/drawing/2014/main" id="{84AFB6B6-31C7-4AA9-8ED9-1A7D537186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8" y="1686"/>
                  <a:ext cx="6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39">
                  <a:extLst>
                    <a:ext uri="{FF2B5EF4-FFF2-40B4-BE49-F238E27FC236}">
                      <a16:creationId xmlns:a16="http://schemas.microsoft.com/office/drawing/2014/main" id="{417402D4-BC95-4349-B50F-FE3C6F49D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4" y="1671"/>
                  <a:ext cx="5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40">
                  <a:extLst>
                    <a:ext uri="{FF2B5EF4-FFF2-40B4-BE49-F238E27FC236}">
                      <a16:creationId xmlns:a16="http://schemas.microsoft.com/office/drawing/2014/main" id="{08FC38E0-299C-4F06-9475-BC81F931D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9" y="1656"/>
                  <a:ext cx="6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141">
                  <a:extLst>
                    <a:ext uri="{FF2B5EF4-FFF2-40B4-BE49-F238E27FC236}">
                      <a16:creationId xmlns:a16="http://schemas.microsoft.com/office/drawing/2014/main" id="{1743563E-AABB-48B2-A75B-1DD636812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45" y="1641"/>
                  <a:ext cx="5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142">
                  <a:extLst>
                    <a:ext uri="{FF2B5EF4-FFF2-40B4-BE49-F238E27FC236}">
                      <a16:creationId xmlns:a16="http://schemas.microsoft.com/office/drawing/2014/main" id="{00DAC175-4F60-41CD-A9F6-96384AFCC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0" y="1626"/>
                  <a:ext cx="6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143">
                  <a:extLst>
                    <a:ext uri="{FF2B5EF4-FFF2-40B4-BE49-F238E27FC236}">
                      <a16:creationId xmlns:a16="http://schemas.microsoft.com/office/drawing/2014/main" id="{9B19389D-C6F0-42F5-9DF6-14DF55D68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6" y="1612"/>
                  <a:ext cx="5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44">
                  <a:extLst>
                    <a:ext uri="{FF2B5EF4-FFF2-40B4-BE49-F238E27FC236}">
                      <a16:creationId xmlns:a16="http://schemas.microsoft.com/office/drawing/2014/main" id="{773D0367-FC87-4499-A491-4A40A9C78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1" y="1597"/>
                  <a:ext cx="6" cy="1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5">
                  <a:extLst>
                    <a:ext uri="{FF2B5EF4-FFF2-40B4-BE49-F238E27FC236}">
                      <a16:creationId xmlns:a16="http://schemas.microsoft.com/office/drawing/2014/main" id="{24E4AA65-11D1-48E5-8D3E-257A7849A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7" y="1583"/>
                  <a:ext cx="5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146">
                  <a:extLst>
                    <a:ext uri="{FF2B5EF4-FFF2-40B4-BE49-F238E27FC236}">
                      <a16:creationId xmlns:a16="http://schemas.microsoft.com/office/drawing/2014/main" id="{6417F23C-7EAC-4BCD-8812-D84A03F8A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2" y="1570"/>
                  <a:ext cx="6" cy="1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147">
                  <a:extLst>
                    <a:ext uri="{FF2B5EF4-FFF2-40B4-BE49-F238E27FC236}">
                      <a16:creationId xmlns:a16="http://schemas.microsoft.com/office/drawing/2014/main" id="{D957B6F3-B5BE-42B9-BAB2-A9F0CC033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8" y="1556"/>
                  <a:ext cx="5" cy="1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148">
                  <a:extLst>
                    <a:ext uri="{FF2B5EF4-FFF2-40B4-BE49-F238E27FC236}">
                      <a16:creationId xmlns:a16="http://schemas.microsoft.com/office/drawing/2014/main" id="{6F28D102-14A0-4888-A9F6-C5DB93CD8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3" y="1544"/>
                  <a:ext cx="6" cy="1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149">
                  <a:extLst>
                    <a:ext uri="{FF2B5EF4-FFF2-40B4-BE49-F238E27FC236}">
                      <a16:creationId xmlns:a16="http://schemas.microsoft.com/office/drawing/2014/main" id="{859CAB01-CA64-427A-A74F-811FB66E3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9" y="1532"/>
                  <a:ext cx="5" cy="1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50">
                  <a:extLst>
                    <a:ext uri="{FF2B5EF4-FFF2-40B4-BE49-F238E27FC236}">
                      <a16:creationId xmlns:a16="http://schemas.microsoft.com/office/drawing/2014/main" id="{C37EA38C-EA0A-4334-A50E-73A8F7A6A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4" y="1520"/>
                  <a:ext cx="6" cy="1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51">
                  <a:extLst>
                    <a:ext uri="{FF2B5EF4-FFF2-40B4-BE49-F238E27FC236}">
                      <a16:creationId xmlns:a16="http://schemas.microsoft.com/office/drawing/2014/main" id="{A9B48B5B-B5D1-492F-99AF-BC39D0FCE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0" y="1510"/>
                  <a:ext cx="6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52">
                  <a:extLst>
                    <a:ext uri="{FF2B5EF4-FFF2-40B4-BE49-F238E27FC236}">
                      <a16:creationId xmlns:a16="http://schemas.microsoft.com/office/drawing/2014/main" id="{EA5B28DA-F906-49C7-81FF-96D3238DC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6" y="1500"/>
                  <a:ext cx="5" cy="10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53">
                  <a:extLst>
                    <a:ext uri="{FF2B5EF4-FFF2-40B4-BE49-F238E27FC236}">
                      <a16:creationId xmlns:a16="http://schemas.microsoft.com/office/drawing/2014/main" id="{0E94536B-6B3E-46F8-BF5C-55D3E102B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1" y="1491"/>
                  <a:ext cx="7" cy="9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54">
                  <a:extLst>
                    <a:ext uri="{FF2B5EF4-FFF2-40B4-BE49-F238E27FC236}">
                      <a16:creationId xmlns:a16="http://schemas.microsoft.com/office/drawing/2014/main" id="{E369468C-ABCA-4D10-B194-410800301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8" y="1483"/>
                  <a:ext cx="5" cy="8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155">
                  <a:extLst>
                    <a:ext uri="{FF2B5EF4-FFF2-40B4-BE49-F238E27FC236}">
                      <a16:creationId xmlns:a16="http://schemas.microsoft.com/office/drawing/2014/main" id="{FB51314D-E86C-400A-A192-E6761970A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3" y="1475"/>
                  <a:ext cx="5" cy="8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56">
                  <a:extLst>
                    <a:ext uri="{FF2B5EF4-FFF2-40B4-BE49-F238E27FC236}">
                      <a16:creationId xmlns:a16="http://schemas.microsoft.com/office/drawing/2014/main" id="{FBEA5F91-D4ED-444F-A850-F08CDB32F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8" y="1468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57">
                  <a:extLst>
                    <a:ext uri="{FF2B5EF4-FFF2-40B4-BE49-F238E27FC236}">
                      <a16:creationId xmlns:a16="http://schemas.microsoft.com/office/drawing/2014/main" id="{748481D7-0C62-4D04-96A6-183EB418F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3" y="1461"/>
                  <a:ext cx="6" cy="7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58">
                  <a:extLst>
                    <a:ext uri="{FF2B5EF4-FFF2-40B4-BE49-F238E27FC236}">
                      <a16:creationId xmlns:a16="http://schemas.microsoft.com/office/drawing/2014/main" id="{669CC0EA-DE64-4394-912F-6FA6227A9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9" y="1455"/>
                  <a:ext cx="6" cy="6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59">
                  <a:extLst>
                    <a:ext uri="{FF2B5EF4-FFF2-40B4-BE49-F238E27FC236}">
                      <a16:creationId xmlns:a16="http://schemas.microsoft.com/office/drawing/2014/main" id="{EAF5FE05-8AC0-4B62-8FAD-D15FE87C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5" y="1451"/>
                  <a:ext cx="6" cy="4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160">
                  <a:extLst>
                    <a:ext uri="{FF2B5EF4-FFF2-40B4-BE49-F238E27FC236}">
                      <a16:creationId xmlns:a16="http://schemas.microsoft.com/office/drawing/2014/main" id="{4454AC43-359D-486D-B2CF-5ABF7AA1B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1" y="1446"/>
                  <a:ext cx="6" cy="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61">
                  <a:extLst>
                    <a:ext uri="{FF2B5EF4-FFF2-40B4-BE49-F238E27FC236}">
                      <a16:creationId xmlns:a16="http://schemas.microsoft.com/office/drawing/2014/main" id="{397559E1-A259-414D-AEB9-F151C6BD7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7" y="1441"/>
                  <a:ext cx="5" cy="5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62">
                  <a:extLst>
                    <a:ext uri="{FF2B5EF4-FFF2-40B4-BE49-F238E27FC236}">
                      <a16:creationId xmlns:a16="http://schemas.microsoft.com/office/drawing/2014/main" id="{B24CF6B8-D747-4189-AA59-7E9121EE9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2" y="1438"/>
                  <a:ext cx="6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63">
                  <a:extLst>
                    <a:ext uri="{FF2B5EF4-FFF2-40B4-BE49-F238E27FC236}">
                      <a16:creationId xmlns:a16="http://schemas.microsoft.com/office/drawing/2014/main" id="{ECB46A94-7C7E-46D6-AB01-D4ED5EE99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8" y="1435"/>
                  <a:ext cx="5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64">
                  <a:extLst>
                    <a:ext uri="{FF2B5EF4-FFF2-40B4-BE49-F238E27FC236}">
                      <a16:creationId xmlns:a16="http://schemas.microsoft.com/office/drawing/2014/main" id="{8EC610E5-DF1D-4E40-B206-38570BBE1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3" y="1432"/>
                  <a:ext cx="6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65">
                  <a:extLst>
                    <a:ext uri="{FF2B5EF4-FFF2-40B4-BE49-F238E27FC236}">
                      <a16:creationId xmlns:a16="http://schemas.microsoft.com/office/drawing/2014/main" id="{B05C3484-990D-4145-B9E8-184F634E1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9" y="1430"/>
                  <a:ext cx="5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66">
                  <a:extLst>
                    <a:ext uri="{FF2B5EF4-FFF2-40B4-BE49-F238E27FC236}">
                      <a16:creationId xmlns:a16="http://schemas.microsoft.com/office/drawing/2014/main" id="{9122BED6-92A6-4796-896D-41B541482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4" y="1428"/>
                  <a:ext cx="6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67">
                  <a:extLst>
                    <a:ext uri="{FF2B5EF4-FFF2-40B4-BE49-F238E27FC236}">
                      <a16:creationId xmlns:a16="http://schemas.microsoft.com/office/drawing/2014/main" id="{A9019025-0DE4-48AA-B655-CC52D1100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0" y="1425"/>
                  <a:ext cx="5" cy="3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68">
                  <a:extLst>
                    <a:ext uri="{FF2B5EF4-FFF2-40B4-BE49-F238E27FC236}">
                      <a16:creationId xmlns:a16="http://schemas.microsoft.com/office/drawing/2014/main" id="{F59EAD5C-1363-4065-A587-4FA61231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5" y="1424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69">
                  <a:extLst>
                    <a:ext uri="{FF2B5EF4-FFF2-40B4-BE49-F238E27FC236}">
                      <a16:creationId xmlns:a16="http://schemas.microsoft.com/office/drawing/2014/main" id="{B085AFC3-F170-49C1-9E11-1EF6A249D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1" y="1422"/>
                  <a:ext cx="5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70">
                  <a:extLst>
                    <a:ext uri="{FF2B5EF4-FFF2-40B4-BE49-F238E27FC236}">
                      <a16:creationId xmlns:a16="http://schemas.microsoft.com/office/drawing/2014/main" id="{AA958EDD-7847-470D-B143-C87083518C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6" y="1421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>
                  <a:extLst>
                    <a:ext uri="{FF2B5EF4-FFF2-40B4-BE49-F238E27FC236}">
                      <a16:creationId xmlns:a16="http://schemas.microsoft.com/office/drawing/2014/main" id="{6521755C-CA10-4872-9B0A-5EB40D14E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2" y="1420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>
                  <a:extLst>
                    <a:ext uri="{FF2B5EF4-FFF2-40B4-BE49-F238E27FC236}">
                      <a16:creationId xmlns:a16="http://schemas.microsoft.com/office/drawing/2014/main" id="{849C5527-61E0-456B-8771-6A852C3E1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8" y="1418"/>
                  <a:ext cx="5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>
                  <a:extLst>
                    <a:ext uri="{FF2B5EF4-FFF2-40B4-BE49-F238E27FC236}">
                      <a16:creationId xmlns:a16="http://schemas.microsoft.com/office/drawing/2014/main" id="{9F362DDD-9296-4FEE-B172-9038F9013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1418"/>
                  <a:ext cx="6" cy="2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>
                  <a:extLst>
                    <a:ext uri="{FF2B5EF4-FFF2-40B4-BE49-F238E27FC236}">
                      <a16:creationId xmlns:a16="http://schemas.microsoft.com/office/drawing/2014/main" id="{C100CAF0-AB23-4ECD-9D4A-7D7C2F9A9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9" y="1417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75">
                  <a:extLst>
                    <a:ext uri="{FF2B5EF4-FFF2-40B4-BE49-F238E27FC236}">
                      <a16:creationId xmlns:a16="http://schemas.microsoft.com/office/drawing/2014/main" id="{665F3C71-BDB1-4B70-A4DB-A20F8819B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4" y="1416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76">
                  <a:extLst>
                    <a:ext uri="{FF2B5EF4-FFF2-40B4-BE49-F238E27FC236}">
                      <a16:creationId xmlns:a16="http://schemas.microsoft.com/office/drawing/2014/main" id="{4DB44702-E079-495A-980B-10DC3A924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0" y="1416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77">
                  <a:extLst>
                    <a:ext uri="{FF2B5EF4-FFF2-40B4-BE49-F238E27FC236}">
                      <a16:creationId xmlns:a16="http://schemas.microsoft.com/office/drawing/2014/main" id="{1127E7F4-5499-4869-B4C1-F4F2FDEAC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5" y="1416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78">
                  <a:extLst>
                    <a:ext uri="{FF2B5EF4-FFF2-40B4-BE49-F238E27FC236}">
                      <a16:creationId xmlns:a16="http://schemas.microsoft.com/office/drawing/2014/main" id="{81958D46-458D-4423-82C0-8598FE9A0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1" y="1415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9">
                  <a:extLst>
                    <a:ext uri="{FF2B5EF4-FFF2-40B4-BE49-F238E27FC236}">
                      <a16:creationId xmlns:a16="http://schemas.microsoft.com/office/drawing/2014/main" id="{49CF4A76-C2E3-4A76-9633-85AACAD27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6" y="1415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80">
                  <a:extLst>
                    <a:ext uri="{FF2B5EF4-FFF2-40B4-BE49-F238E27FC236}">
                      <a16:creationId xmlns:a16="http://schemas.microsoft.com/office/drawing/2014/main" id="{069E76F4-B008-486E-A2C7-DCABDFFBF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2" y="1415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81">
                  <a:extLst>
                    <a:ext uri="{FF2B5EF4-FFF2-40B4-BE49-F238E27FC236}">
                      <a16:creationId xmlns:a16="http://schemas.microsoft.com/office/drawing/2014/main" id="{3281394E-31DD-4682-BBAD-39B858593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7" y="1414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2">
                  <a:extLst>
                    <a:ext uri="{FF2B5EF4-FFF2-40B4-BE49-F238E27FC236}">
                      <a16:creationId xmlns:a16="http://schemas.microsoft.com/office/drawing/2014/main" id="{F7EE1AC7-94E4-4A49-918B-8C579B87CA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3" y="1414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83">
                  <a:extLst>
                    <a:ext uri="{FF2B5EF4-FFF2-40B4-BE49-F238E27FC236}">
                      <a16:creationId xmlns:a16="http://schemas.microsoft.com/office/drawing/2014/main" id="{0227720A-A2AC-439D-ACD4-7048C58BA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" y="1414"/>
                  <a:ext cx="6" cy="1"/>
                </a:xfrm>
                <a:prstGeom prst="line">
                  <a:avLst/>
                </a:prstGeom>
                <a:noFill/>
                <a:ln w="158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352">
              <a:extLst>
                <a:ext uri="{FF2B5EF4-FFF2-40B4-BE49-F238E27FC236}">
                  <a16:creationId xmlns:a16="http://schemas.microsoft.com/office/drawing/2014/main" id="{C5116C06-24F9-4D9B-BA7D-6987D5052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8"/>
              <a:ext cx="864" cy="634"/>
              <a:chOff x="2206" y="3373"/>
              <a:chExt cx="748" cy="634"/>
            </a:xfrm>
          </p:grpSpPr>
          <p:sp>
            <p:nvSpPr>
              <p:cNvPr id="26" name="Line 197">
                <a:extLst>
                  <a:ext uri="{FF2B5EF4-FFF2-40B4-BE49-F238E27FC236}">
                    <a16:creationId xmlns:a16="http://schemas.microsoft.com/office/drawing/2014/main" id="{DEFB6D90-2953-4F62-82DB-BDE28055A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8">
                <a:extLst>
                  <a:ext uri="{FF2B5EF4-FFF2-40B4-BE49-F238E27FC236}">
                    <a16:creationId xmlns:a16="http://schemas.microsoft.com/office/drawing/2014/main" id="{B01EB573-95FA-4C71-9BCA-F127DDDBB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6" y="4003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99">
                <a:extLst>
                  <a:ext uri="{FF2B5EF4-FFF2-40B4-BE49-F238E27FC236}">
                    <a16:creationId xmlns:a16="http://schemas.microsoft.com/office/drawing/2014/main" id="{5EAE6A90-02F4-4595-BB57-46BA00393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00">
                <a:extLst>
                  <a:ext uri="{FF2B5EF4-FFF2-40B4-BE49-F238E27FC236}">
                    <a16:creationId xmlns:a16="http://schemas.microsoft.com/office/drawing/2014/main" id="{0BA585EF-7387-4D62-9CCF-38E112787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1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01">
                <a:extLst>
                  <a:ext uri="{FF2B5EF4-FFF2-40B4-BE49-F238E27FC236}">
                    <a16:creationId xmlns:a16="http://schemas.microsoft.com/office/drawing/2014/main" id="{FE4EDA60-B507-4915-93F5-A9EB6E8DB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02">
                <a:extLst>
                  <a:ext uri="{FF2B5EF4-FFF2-40B4-BE49-F238E27FC236}">
                    <a16:creationId xmlns:a16="http://schemas.microsoft.com/office/drawing/2014/main" id="{96405D3D-4404-4735-9339-040308CB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03">
                <a:extLst>
                  <a:ext uri="{FF2B5EF4-FFF2-40B4-BE49-F238E27FC236}">
                    <a16:creationId xmlns:a16="http://schemas.microsoft.com/office/drawing/2014/main" id="{1042D303-774C-4D3E-B80C-DDF6BB9EB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4">
                <a:extLst>
                  <a:ext uri="{FF2B5EF4-FFF2-40B4-BE49-F238E27FC236}">
                    <a16:creationId xmlns:a16="http://schemas.microsoft.com/office/drawing/2014/main" id="{998FC69B-A828-4607-A7CF-5CA6AB1D1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05">
                <a:extLst>
                  <a:ext uri="{FF2B5EF4-FFF2-40B4-BE49-F238E27FC236}">
                    <a16:creationId xmlns:a16="http://schemas.microsoft.com/office/drawing/2014/main" id="{09ECDF27-50B3-491B-AC40-7D00C0275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06">
                <a:extLst>
                  <a:ext uri="{FF2B5EF4-FFF2-40B4-BE49-F238E27FC236}">
                    <a16:creationId xmlns:a16="http://schemas.microsoft.com/office/drawing/2014/main" id="{6C5F6325-DDBE-42AB-8814-37B5C2577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7">
                <a:extLst>
                  <a:ext uri="{FF2B5EF4-FFF2-40B4-BE49-F238E27FC236}">
                    <a16:creationId xmlns:a16="http://schemas.microsoft.com/office/drawing/2014/main" id="{236FBAEE-7DC6-4ED5-9936-AE62BE17B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08">
                <a:extLst>
                  <a:ext uri="{FF2B5EF4-FFF2-40B4-BE49-F238E27FC236}">
                    <a16:creationId xmlns:a16="http://schemas.microsoft.com/office/drawing/2014/main" id="{EF69683B-9AFC-41BD-B086-CF9C8501F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09">
                <a:extLst>
                  <a:ext uri="{FF2B5EF4-FFF2-40B4-BE49-F238E27FC236}">
                    <a16:creationId xmlns:a16="http://schemas.microsoft.com/office/drawing/2014/main" id="{CB40ABE2-FCCB-4D0F-8B23-D280A261B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0">
                <a:extLst>
                  <a:ext uri="{FF2B5EF4-FFF2-40B4-BE49-F238E27FC236}">
                    <a16:creationId xmlns:a16="http://schemas.microsoft.com/office/drawing/2014/main" id="{E0366E9A-2702-4000-BA06-C27C1CBE2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1">
                <a:extLst>
                  <a:ext uri="{FF2B5EF4-FFF2-40B4-BE49-F238E27FC236}">
                    <a16:creationId xmlns:a16="http://schemas.microsoft.com/office/drawing/2014/main" id="{6ED1242F-F7D3-4D56-A584-8693E5D8F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2">
                <a:extLst>
                  <a:ext uri="{FF2B5EF4-FFF2-40B4-BE49-F238E27FC236}">
                    <a16:creationId xmlns:a16="http://schemas.microsoft.com/office/drawing/2014/main" id="{42B72548-5FF0-4905-9D29-42F5885CD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1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3">
                <a:extLst>
                  <a:ext uri="{FF2B5EF4-FFF2-40B4-BE49-F238E27FC236}">
                    <a16:creationId xmlns:a16="http://schemas.microsoft.com/office/drawing/2014/main" id="{62B070CF-0FB8-4E7A-BA0C-12E3E16AB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6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14">
                <a:extLst>
                  <a:ext uri="{FF2B5EF4-FFF2-40B4-BE49-F238E27FC236}">
                    <a16:creationId xmlns:a16="http://schemas.microsoft.com/office/drawing/2014/main" id="{828F1EAA-D6FD-4AFF-88D0-246D9BED5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1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15">
                <a:extLst>
                  <a:ext uri="{FF2B5EF4-FFF2-40B4-BE49-F238E27FC236}">
                    <a16:creationId xmlns:a16="http://schemas.microsoft.com/office/drawing/2014/main" id="{74240E9B-A9D2-4BF3-A3C7-2CF416FB6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6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6">
                <a:extLst>
                  <a:ext uri="{FF2B5EF4-FFF2-40B4-BE49-F238E27FC236}">
                    <a16:creationId xmlns:a16="http://schemas.microsoft.com/office/drawing/2014/main" id="{C3BA1740-53F2-4421-81E1-84E4F9ABC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1" y="4002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7">
                <a:extLst>
                  <a:ext uri="{FF2B5EF4-FFF2-40B4-BE49-F238E27FC236}">
                    <a16:creationId xmlns:a16="http://schemas.microsoft.com/office/drawing/2014/main" id="{524E5767-DEFD-4F88-A053-21691765E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8">
                <a:extLst>
                  <a:ext uri="{FF2B5EF4-FFF2-40B4-BE49-F238E27FC236}">
                    <a16:creationId xmlns:a16="http://schemas.microsoft.com/office/drawing/2014/main" id="{3C45F2D3-1229-4C8B-81A2-6ADF9CC7E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1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9">
                <a:extLst>
                  <a:ext uri="{FF2B5EF4-FFF2-40B4-BE49-F238E27FC236}">
                    <a16:creationId xmlns:a16="http://schemas.microsoft.com/office/drawing/2014/main" id="{D09DE1AA-A4FB-4641-83ED-1298895E9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6" y="4000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0">
                <a:extLst>
                  <a:ext uri="{FF2B5EF4-FFF2-40B4-BE49-F238E27FC236}">
                    <a16:creationId xmlns:a16="http://schemas.microsoft.com/office/drawing/2014/main" id="{7E90ACD8-1BCE-4825-8CDA-E1B11172F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1" y="3998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1">
                <a:extLst>
                  <a:ext uri="{FF2B5EF4-FFF2-40B4-BE49-F238E27FC236}">
                    <a16:creationId xmlns:a16="http://schemas.microsoft.com/office/drawing/2014/main" id="{C660A62B-C8EE-4417-B814-584A41F7B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6" y="3997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2">
                <a:extLst>
                  <a:ext uri="{FF2B5EF4-FFF2-40B4-BE49-F238E27FC236}">
                    <a16:creationId xmlns:a16="http://schemas.microsoft.com/office/drawing/2014/main" id="{174604EB-EBE7-45F9-AF73-3CCA4819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1" y="399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23">
                <a:extLst>
                  <a:ext uri="{FF2B5EF4-FFF2-40B4-BE49-F238E27FC236}">
                    <a16:creationId xmlns:a16="http://schemas.microsoft.com/office/drawing/2014/main" id="{C85BC4AF-C344-4A3E-A48B-5B543ADC0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6" y="3994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24">
                <a:extLst>
                  <a:ext uri="{FF2B5EF4-FFF2-40B4-BE49-F238E27FC236}">
                    <a16:creationId xmlns:a16="http://schemas.microsoft.com/office/drawing/2014/main" id="{0DD5DB67-12E3-43AD-9C6A-495662791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1" y="3992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25">
                <a:extLst>
                  <a:ext uri="{FF2B5EF4-FFF2-40B4-BE49-F238E27FC236}">
                    <a16:creationId xmlns:a16="http://schemas.microsoft.com/office/drawing/2014/main" id="{06AD752A-A4DE-423B-AC0B-59917C12C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3989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26">
                <a:extLst>
                  <a:ext uri="{FF2B5EF4-FFF2-40B4-BE49-F238E27FC236}">
                    <a16:creationId xmlns:a16="http://schemas.microsoft.com/office/drawing/2014/main" id="{8AC51202-B42A-4372-8290-59CF4B48F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1" y="3987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27">
                <a:extLst>
                  <a:ext uri="{FF2B5EF4-FFF2-40B4-BE49-F238E27FC236}">
                    <a16:creationId xmlns:a16="http://schemas.microsoft.com/office/drawing/2014/main" id="{8C867F91-661E-4082-9572-DD2B59C7A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3984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8">
                <a:extLst>
                  <a:ext uri="{FF2B5EF4-FFF2-40B4-BE49-F238E27FC236}">
                    <a16:creationId xmlns:a16="http://schemas.microsoft.com/office/drawing/2014/main" id="{55F421B5-5312-4DAE-B855-73B336128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1" y="3980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9">
                <a:extLst>
                  <a:ext uri="{FF2B5EF4-FFF2-40B4-BE49-F238E27FC236}">
                    <a16:creationId xmlns:a16="http://schemas.microsoft.com/office/drawing/2014/main" id="{E02B122D-B900-41D7-9574-F56B9CED9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3976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0">
                <a:extLst>
                  <a:ext uri="{FF2B5EF4-FFF2-40B4-BE49-F238E27FC236}">
                    <a16:creationId xmlns:a16="http://schemas.microsoft.com/office/drawing/2014/main" id="{39CA3AB4-90B0-40AF-9970-611FF23D3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1" y="3972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31">
                <a:extLst>
                  <a:ext uri="{FF2B5EF4-FFF2-40B4-BE49-F238E27FC236}">
                    <a16:creationId xmlns:a16="http://schemas.microsoft.com/office/drawing/2014/main" id="{B42124FF-75F9-4FAA-9190-8BB6261E7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6" y="3967"/>
                <a:ext cx="6" cy="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32">
                <a:extLst>
                  <a:ext uri="{FF2B5EF4-FFF2-40B4-BE49-F238E27FC236}">
                    <a16:creationId xmlns:a16="http://schemas.microsoft.com/office/drawing/2014/main" id="{99607697-F8D7-4B7F-AA2F-F3DB8C053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2" y="3961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33">
                <a:extLst>
                  <a:ext uri="{FF2B5EF4-FFF2-40B4-BE49-F238E27FC236}">
                    <a16:creationId xmlns:a16="http://schemas.microsoft.com/office/drawing/2014/main" id="{D4112B3B-AA54-45D3-A51F-69E413425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3955"/>
                <a:ext cx="4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34">
                <a:extLst>
                  <a:ext uri="{FF2B5EF4-FFF2-40B4-BE49-F238E27FC236}">
                    <a16:creationId xmlns:a16="http://schemas.microsoft.com/office/drawing/2014/main" id="{95CAA8DC-8E48-4F2E-B329-7E3DD2D78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3948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35">
                <a:extLst>
                  <a:ext uri="{FF2B5EF4-FFF2-40B4-BE49-F238E27FC236}">
                    <a16:creationId xmlns:a16="http://schemas.microsoft.com/office/drawing/2014/main" id="{62B80603-0C3D-498D-9684-30042CE07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941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36">
                <a:extLst>
                  <a:ext uri="{FF2B5EF4-FFF2-40B4-BE49-F238E27FC236}">
                    <a16:creationId xmlns:a16="http://schemas.microsoft.com/office/drawing/2014/main" id="{9311420B-202B-488D-BE40-DE3A47BC5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3933"/>
                <a:ext cx="6" cy="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7">
                <a:extLst>
                  <a:ext uri="{FF2B5EF4-FFF2-40B4-BE49-F238E27FC236}">
                    <a16:creationId xmlns:a16="http://schemas.microsoft.com/office/drawing/2014/main" id="{ABF4F511-262A-4797-B9AE-FA3073DF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3924"/>
                <a:ext cx="5" cy="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8">
                <a:extLst>
                  <a:ext uri="{FF2B5EF4-FFF2-40B4-BE49-F238E27FC236}">
                    <a16:creationId xmlns:a16="http://schemas.microsoft.com/office/drawing/2014/main" id="{5B1F6F8F-1AD4-4E1A-9794-FB835130A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3914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39">
                <a:extLst>
                  <a:ext uri="{FF2B5EF4-FFF2-40B4-BE49-F238E27FC236}">
                    <a16:creationId xmlns:a16="http://schemas.microsoft.com/office/drawing/2014/main" id="{4979A101-31C0-4C28-B7EE-29F9B44D9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7" y="3903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40">
                <a:extLst>
                  <a:ext uri="{FF2B5EF4-FFF2-40B4-BE49-F238E27FC236}">
                    <a16:creationId xmlns:a16="http://schemas.microsoft.com/office/drawing/2014/main" id="{A9294B49-521E-496A-AA49-28960E6D3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3892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41">
                <a:extLst>
                  <a:ext uri="{FF2B5EF4-FFF2-40B4-BE49-F238E27FC236}">
                    <a16:creationId xmlns:a16="http://schemas.microsoft.com/office/drawing/2014/main" id="{52CEB505-6936-49B8-9073-B99491229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3879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42">
                <a:extLst>
                  <a:ext uri="{FF2B5EF4-FFF2-40B4-BE49-F238E27FC236}">
                    <a16:creationId xmlns:a16="http://schemas.microsoft.com/office/drawing/2014/main" id="{85E953E3-85AF-42C8-B24A-B39595B46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3866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43">
                <a:extLst>
                  <a:ext uri="{FF2B5EF4-FFF2-40B4-BE49-F238E27FC236}">
                    <a16:creationId xmlns:a16="http://schemas.microsoft.com/office/drawing/2014/main" id="{D2882D98-AF81-470B-9ADA-23EE90D16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7" y="3851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44">
                <a:extLst>
                  <a:ext uri="{FF2B5EF4-FFF2-40B4-BE49-F238E27FC236}">
                    <a16:creationId xmlns:a16="http://schemas.microsoft.com/office/drawing/2014/main" id="{08202CA4-539B-45C7-B0AA-9C3C4D07F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3836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45">
                <a:extLst>
                  <a:ext uri="{FF2B5EF4-FFF2-40B4-BE49-F238E27FC236}">
                    <a16:creationId xmlns:a16="http://schemas.microsoft.com/office/drawing/2014/main" id="{3A73A31C-AF61-4E66-9AAE-5C63E9491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3820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46">
                <a:extLst>
                  <a:ext uri="{FF2B5EF4-FFF2-40B4-BE49-F238E27FC236}">
                    <a16:creationId xmlns:a16="http://schemas.microsoft.com/office/drawing/2014/main" id="{D12BFAAA-D747-4BDB-A252-A3A62C78D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803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47">
                <a:extLst>
                  <a:ext uri="{FF2B5EF4-FFF2-40B4-BE49-F238E27FC236}">
                    <a16:creationId xmlns:a16="http://schemas.microsoft.com/office/drawing/2014/main" id="{E59613F9-8A4F-4A16-A702-461806140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3785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48">
                <a:extLst>
                  <a:ext uri="{FF2B5EF4-FFF2-40B4-BE49-F238E27FC236}">
                    <a16:creationId xmlns:a16="http://schemas.microsoft.com/office/drawing/2014/main" id="{0BA7B141-54E5-44EC-A47A-C24FEE118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2" y="3767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49">
                <a:extLst>
                  <a:ext uri="{FF2B5EF4-FFF2-40B4-BE49-F238E27FC236}">
                    <a16:creationId xmlns:a16="http://schemas.microsoft.com/office/drawing/2014/main" id="{F734AAC7-6BA1-45F8-BF79-495E7D083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7" y="374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50">
                <a:extLst>
                  <a:ext uri="{FF2B5EF4-FFF2-40B4-BE49-F238E27FC236}">
                    <a16:creationId xmlns:a16="http://schemas.microsoft.com/office/drawing/2014/main" id="{4C26570F-C8AF-4381-B020-12C79CEDE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372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51">
                <a:extLst>
                  <a:ext uri="{FF2B5EF4-FFF2-40B4-BE49-F238E27FC236}">
                    <a16:creationId xmlns:a16="http://schemas.microsoft.com/office/drawing/2014/main" id="{2D4E3C4D-DE94-4A4E-A2C2-AE8D8D7F2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370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52">
                <a:extLst>
                  <a:ext uri="{FF2B5EF4-FFF2-40B4-BE49-F238E27FC236}">
                    <a16:creationId xmlns:a16="http://schemas.microsoft.com/office/drawing/2014/main" id="{D7E18ED2-D617-4590-95A5-F3916AB81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368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53">
                <a:extLst>
                  <a:ext uri="{FF2B5EF4-FFF2-40B4-BE49-F238E27FC236}">
                    <a16:creationId xmlns:a16="http://schemas.microsoft.com/office/drawing/2014/main" id="{F6D450DC-B109-44C0-B7D3-58734FCEF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664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54">
                <a:extLst>
                  <a:ext uri="{FF2B5EF4-FFF2-40B4-BE49-F238E27FC236}">
                    <a16:creationId xmlns:a16="http://schemas.microsoft.com/office/drawing/2014/main" id="{945F2D4F-AF4D-4EE6-B538-3C7DE57D7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3642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55">
                <a:extLst>
                  <a:ext uri="{FF2B5EF4-FFF2-40B4-BE49-F238E27FC236}">
                    <a16:creationId xmlns:a16="http://schemas.microsoft.com/office/drawing/2014/main" id="{F1584B57-1EAD-4584-9337-783918A29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7" y="3620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56">
                <a:extLst>
                  <a:ext uri="{FF2B5EF4-FFF2-40B4-BE49-F238E27FC236}">
                    <a16:creationId xmlns:a16="http://schemas.microsoft.com/office/drawing/2014/main" id="{B894107F-A4F1-4838-89F2-C41E987D7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2" y="3599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57">
                <a:extLst>
                  <a:ext uri="{FF2B5EF4-FFF2-40B4-BE49-F238E27FC236}">
                    <a16:creationId xmlns:a16="http://schemas.microsoft.com/office/drawing/2014/main" id="{FBD7588B-7306-42E9-97D8-F83BDDA42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3577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58">
                <a:extLst>
                  <a:ext uri="{FF2B5EF4-FFF2-40B4-BE49-F238E27FC236}">
                    <a16:creationId xmlns:a16="http://schemas.microsoft.com/office/drawing/2014/main" id="{CB3B375F-D712-4FF9-A77C-844764FF3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55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59">
                <a:extLst>
                  <a:ext uri="{FF2B5EF4-FFF2-40B4-BE49-F238E27FC236}">
                    <a16:creationId xmlns:a16="http://schemas.microsoft.com/office/drawing/2014/main" id="{F8AD91FF-710F-4042-991A-2E43B49FC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7" y="3535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60">
                <a:extLst>
                  <a:ext uri="{FF2B5EF4-FFF2-40B4-BE49-F238E27FC236}">
                    <a16:creationId xmlns:a16="http://schemas.microsoft.com/office/drawing/2014/main" id="{781F2BE4-A315-44F9-9174-F341BD5C8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3514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61">
                <a:extLst>
                  <a:ext uri="{FF2B5EF4-FFF2-40B4-BE49-F238E27FC236}">
                    <a16:creationId xmlns:a16="http://schemas.microsoft.com/office/drawing/2014/main" id="{F9B5D1D9-9B3C-4110-9F66-0B4283525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495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62">
                <a:extLst>
                  <a:ext uri="{FF2B5EF4-FFF2-40B4-BE49-F238E27FC236}">
                    <a16:creationId xmlns:a16="http://schemas.microsoft.com/office/drawing/2014/main" id="{F5DC385B-1333-422B-A284-555554702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3476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63">
                <a:extLst>
                  <a:ext uri="{FF2B5EF4-FFF2-40B4-BE49-F238E27FC236}">
                    <a16:creationId xmlns:a16="http://schemas.microsoft.com/office/drawing/2014/main" id="{3E22F44F-D8AD-4446-94C2-0ECE5D143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459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64">
                <a:extLst>
                  <a:ext uri="{FF2B5EF4-FFF2-40B4-BE49-F238E27FC236}">
                    <a16:creationId xmlns:a16="http://schemas.microsoft.com/office/drawing/2014/main" id="{029CF2DA-6D33-4C8C-B503-BE66880E5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2" y="3443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65">
                <a:extLst>
                  <a:ext uri="{FF2B5EF4-FFF2-40B4-BE49-F238E27FC236}">
                    <a16:creationId xmlns:a16="http://schemas.microsoft.com/office/drawing/2014/main" id="{7D491441-C479-4DAB-935F-1D522B973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3428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66">
                <a:extLst>
                  <a:ext uri="{FF2B5EF4-FFF2-40B4-BE49-F238E27FC236}">
                    <a16:creationId xmlns:a16="http://schemas.microsoft.com/office/drawing/2014/main" id="{6BE31284-D603-43BC-AEB6-2C66BFA2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2" y="3415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>
                <a:extLst>
                  <a:ext uri="{FF2B5EF4-FFF2-40B4-BE49-F238E27FC236}">
                    <a16:creationId xmlns:a16="http://schemas.microsoft.com/office/drawing/2014/main" id="{E6DC2CFE-4243-4664-A5AF-FE822D612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3403"/>
                <a:ext cx="5" cy="1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68">
                <a:extLst>
                  <a:ext uri="{FF2B5EF4-FFF2-40B4-BE49-F238E27FC236}">
                    <a16:creationId xmlns:a16="http://schemas.microsoft.com/office/drawing/2014/main" id="{9A5B5A0A-BA60-4C9B-AE91-8420A7A4A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2" y="3393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9">
                <a:extLst>
                  <a:ext uri="{FF2B5EF4-FFF2-40B4-BE49-F238E27FC236}">
                    <a16:creationId xmlns:a16="http://schemas.microsoft.com/office/drawing/2014/main" id="{DA42A275-1E12-4F92-9D09-FC0294250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7" y="3385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70">
                <a:extLst>
                  <a:ext uri="{FF2B5EF4-FFF2-40B4-BE49-F238E27FC236}">
                    <a16:creationId xmlns:a16="http://schemas.microsoft.com/office/drawing/2014/main" id="{BD30B166-7DD8-45B4-BF15-315ABC9D7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2" y="3379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71">
                <a:extLst>
                  <a:ext uri="{FF2B5EF4-FFF2-40B4-BE49-F238E27FC236}">
                    <a16:creationId xmlns:a16="http://schemas.microsoft.com/office/drawing/2014/main" id="{9638B988-00FB-4E7D-859B-B859C6DC3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7" y="3375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72">
                <a:extLst>
                  <a:ext uri="{FF2B5EF4-FFF2-40B4-BE49-F238E27FC236}">
                    <a16:creationId xmlns:a16="http://schemas.microsoft.com/office/drawing/2014/main" id="{A8781DE7-3ADB-4879-89B5-57D56C79F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3373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73">
                <a:extLst>
                  <a:ext uri="{FF2B5EF4-FFF2-40B4-BE49-F238E27FC236}">
                    <a16:creationId xmlns:a16="http://schemas.microsoft.com/office/drawing/2014/main" id="{DC57D2D9-4C95-471F-9E9D-615EFEC4D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337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74">
                <a:extLst>
                  <a:ext uri="{FF2B5EF4-FFF2-40B4-BE49-F238E27FC236}">
                    <a16:creationId xmlns:a16="http://schemas.microsoft.com/office/drawing/2014/main" id="{46D9BD6F-FC7E-4458-B44D-2BAB960D4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2" y="3373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75">
                <a:extLst>
                  <a:ext uri="{FF2B5EF4-FFF2-40B4-BE49-F238E27FC236}">
                    <a16:creationId xmlns:a16="http://schemas.microsoft.com/office/drawing/2014/main" id="{3344DC63-C2E4-4847-80FF-7B7B7043A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3375"/>
                <a:ext cx="6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76">
                <a:extLst>
                  <a:ext uri="{FF2B5EF4-FFF2-40B4-BE49-F238E27FC236}">
                    <a16:creationId xmlns:a16="http://schemas.microsoft.com/office/drawing/2014/main" id="{2E56FC21-CF55-4AE9-A396-C6E23E26C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3379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77">
                <a:extLst>
                  <a:ext uri="{FF2B5EF4-FFF2-40B4-BE49-F238E27FC236}">
                    <a16:creationId xmlns:a16="http://schemas.microsoft.com/office/drawing/2014/main" id="{88E41335-5FE4-4E18-872F-AD71D9C04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" y="3385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78">
                <a:extLst>
                  <a:ext uri="{FF2B5EF4-FFF2-40B4-BE49-F238E27FC236}">
                    <a16:creationId xmlns:a16="http://schemas.microsoft.com/office/drawing/2014/main" id="{E845D3EB-ECA2-48F5-94D3-3DC9D01B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393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79">
                <a:extLst>
                  <a:ext uri="{FF2B5EF4-FFF2-40B4-BE49-F238E27FC236}">
                    <a16:creationId xmlns:a16="http://schemas.microsoft.com/office/drawing/2014/main" id="{BA67041A-B85C-468E-9BDE-9DB7BA774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403"/>
                <a:ext cx="5" cy="1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80">
                <a:extLst>
                  <a:ext uri="{FF2B5EF4-FFF2-40B4-BE49-F238E27FC236}">
                    <a16:creationId xmlns:a16="http://schemas.microsoft.com/office/drawing/2014/main" id="{9BDA0B30-2B77-4ACC-AAC3-5842D2E9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3" y="3415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81">
                <a:extLst>
                  <a:ext uri="{FF2B5EF4-FFF2-40B4-BE49-F238E27FC236}">
                    <a16:creationId xmlns:a16="http://schemas.microsoft.com/office/drawing/2014/main" id="{D4B6E3DB-0680-4C4D-A413-3B9BA2615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8" y="3428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82">
                <a:extLst>
                  <a:ext uri="{FF2B5EF4-FFF2-40B4-BE49-F238E27FC236}">
                    <a16:creationId xmlns:a16="http://schemas.microsoft.com/office/drawing/2014/main" id="{46FB11B6-96FD-4BB7-8BF3-F10258A39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3443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83">
                <a:extLst>
                  <a:ext uri="{FF2B5EF4-FFF2-40B4-BE49-F238E27FC236}">
                    <a16:creationId xmlns:a16="http://schemas.microsoft.com/office/drawing/2014/main" id="{3F88A22C-4DE4-4298-B86F-DCC3604F8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3459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84">
                <a:extLst>
                  <a:ext uri="{FF2B5EF4-FFF2-40B4-BE49-F238E27FC236}">
                    <a16:creationId xmlns:a16="http://schemas.microsoft.com/office/drawing/2014/main" id="{40FAA253-5682-4BA1-A7C8-C16EF292F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3476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5">
                <a:extLst>
                  <a:ext uri="{FF2B5EF4-FFF2-40B4-BE49-F238E27FC236}">
                    <a16:creationId xmlns:a16="http://schemas.microsoft.com/office/drawing/2014/main" id="{6732E501-2EF5-4968-8FD4-ED6BD8A23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8" y="3495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86">
                <a:extLst>
                  <a:ext uri="{FF2B5EF4-FFF2-40B4-BE49-F238E27FC236}">
                    <a16:creationId xmlns:a16="http://schemas.microsoft.com/office/drawing/2014/main" id="{FC9310E8-EDFF-444B-8140-A9B89A80E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514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87">
                <a:extLst>
                  <a:ext uri="{FF2B5EF4-FFF2-40B4-BE49-F238E27FC236}">
                    <a16:creationId xmlns:a16="http://schemas.microsoft.com/office/drawing/2014/main" id="{06FF8FE4-9506-48D1-87EC-ACB41D193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8" y="3535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88">
                <a:extLst>
                  <a:ext uri="{FF2B5EF4-FFF2-40B4-BE49-F238E27FC236}">
                    <a16:creationId xmlns:a16="http://schemas.microsoft.com/office/drawing/2014/main" id="{65FD9D21-E795-406A-B33B-D56F3D547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55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89">
                <a:extLst>
                  <a:ext uri="{FF2B5EF4-FFF2-40B4-BE49-F238E27FC236}">
                    <a16:creationId xmlns:a16="http://schemas.microsoft.com/office/drawing/2014/main" id="{E34B2B52-CBAB-494C-AA77-143FCA7EC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3577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90">
                <a:extLst>
                  <a:ext uri="{FF2B5EF4-FFF2-40B4-BE49-F238E27FC236}">
                    <a16:creationId xmlns:a16="http://schemas.microsoft.com/office/drawing/2014/main" id="{B4A3145B-F9EC-4D9E-9F6E-7B9FB9092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3" y="3599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91">
                <a:extLst>
                  <a:ext uri="{FF2B5EF4-FFF2-40B4-BE49-F238E27FC236}">
                    <a16:creationId xmlns:a16="http://schemas.microsoft.com/office/drawing/2014/main" id="{FDA0E587-B8F9-4A87-B77E-D409B8ADE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3620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92">
                <a:extLst>
                  <a:ext uri="{FF2B5EF4-FFF2-40B4-BE49-F238E27FC236}">
                    <a16:creationId xmlns:a16="http://schemas.microsoft.com/office/drawing/2014/main" id="{07037DB4-5643-4653-B9C1-A362CF43D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" y="3642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93">
                <a:extLst>
                  <a:ext uri="{FF2B5EF4-FFF2-40B4-BE49-F238E27FC236}">
                    <a16:creationId xmlns:a16="http://schemas.microsoft.com/office/drawing/2014/main" id="{EBB4E36C-D0E8-40E3-9347-4631FF897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664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94">
                <a:extLst>
                  <a:ext uri="{FF2B5EF4-FFF2-40B4-BE49-F238E27FC236}">
                    <a16:creationId xmlns:a16="http://schemas.microsoft.com/office/drawing/2014/main" id="{B35E563D-4AED-448C-BF35-1E1A647D2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3" y="368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95">
                <a:extLst>
                  <a:ext uri="{FF2B5EF4-FFF2-40B4-BE49-F238E27FC236}">
                    <a16:creationId xmlns:a16="http://schemas.microsoft.com/office/drawing/2014/main" id="{3A9BEE17-5E5B-4368-91DC-0896FD478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70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96">
                <a:extLst>
                  <a:ext uri="{FF2B5EF4-FFF2-40B4-BE49-F238E27FC236}">
                    <a16:creationId xmlns:a16="http://schemas.microsoft.com/office/drawing/2014/main" id="{90A39448-9C5E-4587-99D3-9AE322DF4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3" y="372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97">
                <a:extLst>
                  <a:ext uri="{FF2B5EF4-FFF2-40B4-BE49-F238E27FC236}">
                    <a16:creationId xmlns:a16="http://schemas.microsoft.com/office/drawing/2014/main" id="{6C7116C5-F4FC-4877-AC8B-819B2C50D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374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98">
                <a:extLst>
                  <a:ext uri="{FF2B5EF4-FFF2-40B4-BE49-F238E27FC236}">
                    <a16:creationId xmlns:a16="http://schemas.microsoft.com/office/drawing/2014/main" id="{487DB8D1-2CA9-4556-9AB7-0AB52000A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" y="3767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299">
                <a:extLst>
                  <a:ext uri="{FF2B5EF4-FFF2-40B4-BE49-F238E27FC236}">
                    <a16:creationId xmlns:a16="http://schemas.microsoft.com/office/drawing/2014/main" id="{4C1A2642-B2A7-4F1C-9FDB-8FCE60E58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3785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300">
                <a:extLst>
                  <a:ext uri="{FF2B5EF4-FFF2-40B4-BE49-F238E27FC236}">
                    <a16:creationId xmlns:a16="http://schemas.microsoft.com/office/drawing/2014/main" id="{E46375E1-1335-484A-B80C-13DC7561E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3803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301">
                <a:extLst>
                  <a:ext uri="{FF2B5EF4-FFF2-40B4-BE49-F238E27FC236}">
                    <a16:creationId xmlns:a16="http://schemas.microsoft.com/office/drawing/2014/main" id="{65D5F15B-2AA5-4F0A-AF23-3AFE07F76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3820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302">
                <a:extLst>
                  <a:ext uri="{FF2B5EF4-FFF2-40B4-BE49-F238E27FC236}">
                    <a16:creationId xmlns:a16="http://schemas.microsoft.com/office/drawing/2014/main" id="{AD2DF00C-CABA-4B7F-AE34-ECE091F94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836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303">
                <a:extLst>
                  <a:ext uri="{FF2B5EF4-FFF2-40B4-BE49-F238E27FC236}">
                    <a16:creationId xmlns:a16="http://schemas.microsoft.com/office/drawing/2014/main" id="{B098BD13-E676-47D5-9074-85C702956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851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304">
                <a:extLst>
                  <a:ext uri="{FF2B5EF4-FFF2-40B4-BE49-F238E27FC236}">
                    <a16:creationId xmlns:a16="http://schemas.microsoft.com/office/drawing/2014/main" id="{6B70E76C-4CFB-4646-9D02-ADE01D3B8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3" y="3866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305">
                <a:extLst>
                  <a:ext uri="{FF2B5EF4-FFF2-40B4-BE49-F238E27FC236}">
                    <a16:creationId xmlns:a16="http://schemas.microsoft.com/office/drawing/2014/main" id="{7FB83DE2-85CD-497D-882C-A8A928566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3879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306">
                <a:extLst>
                  <a:ext uri="{FF2B5EF4-FFF2-40B4-BE49-F238E27FC236}">
                    <a16:creationId xmlns:a16="http://schemas.microsoft.com/office/drawing/2014/main" id="{5D20282B-504E-4C9B-B945-40A813927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" y="3892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07">
                <a:extLst>
                  <a:ext uri="{FF2B5EF4-FFF2-40B4-BE49-F238E27FC236}">
                    <a16:creationId xmlns:a16="http://schemas.microsoft.com/office/drawing/2014/main" id="{659F0CE1-7626-4138-8349-2840654B7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8" y="3903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08">
                <a:extLst>
                  <a:ext uri="{FF2B5EF4-FFF2-40B4-BE49-F238E27FC236}">
                    <a16:creationId xmlns:a16="http://schemas.microsoft.com/office/drawing/2014/main" id="{F0E233AD-B849-4B7A-9E48-27E5C371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3" y="3914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309">
                <a:extLst>
                  <a:ext uri="{FF2B5EF4-FFF2-40B4-BE49-F238E27FC236}">
                    <a16:creationId xmlns:a16="http://schemas.microsoft.com/office/drawing/2014/main" id="{69241B3C-CA42-43D6-B873-C2F8BDC7C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8" y="3924"/>
                <a:ext cx="5" cy="9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310">
                <a:extLst>
                  <a:ext uri="{FF2B5EF4-FFF2-40B4-BE49-F238E27FC236}">
                    <a16:creationId xmlns:a16="http://schemas.microsoft.com/office/drawing/2014/main" id="{8B51918D-6AC0-4A44-84CA-FEED93410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3933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311">
                <a:extLst>
                  <a:ext uri="{FF2B5EF4-FFF2-40B4-BE49-F238E27FC236}">
                    <a16:creationId xmlns:a16="http://schemas.microsoft.com/office/drawing/2014/main" id="{37212297-CD07-478C-BB0B-03A298AD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8" y="3941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312">
                <a:extLst>
                  <a:ext uri="{FF2B5EF4-FFF2-40B4-BE49-F238E27FC236}">
                    <a16:creationId xmlns:a16="http://schemas.microsoft.com/office/drawing/2014/main" id="{383B8930-DB7C-4F58-8741-0307B8C4D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3948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313">
                <a:extLst>
                  <a:ext uri="{FF2B5EF4-FFF2-40B4-BE49-F238E27FC236}">
                    <a16:creationId xmlns:a16="http://schemas.microsoft.com/office/drawing/2014/main" id="{CFD75D43-C709-481E-9131-64BF2D818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3955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314">
                <a:extLst>
                  <a:ext uri="{FF2B5EF4-FFF2-40B4-BE49-F238E27FC236}">
                    <a16:creationId xmlns:a16="http://schemas.microsoft.com/office/drawing/2014/main" id="{3F37C021-73D0-40C9-8913-45CDD2625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3961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315">
                <a:extLst>
                  <a:ext uri="{FF2B5EF4-FFF2-40B4-BE49-F238E27FC236}">
                    <a16:creationId xmlns:a16="http://schemas.microsoft.com/office/drawing/2014/main" id="{376A0552-8415-4220-8ACE-22CD2A95A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3967"/>
                <a:ext cx="6" cy="5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316">
                <a:extLst>
                  <a:ext uri="{FF2B5EF4-FFF2-40B4-BE49-F238E27FC236}">
                    <a16:creationId xmlns:a16="http://schemas.microsoft.com/office/drawing/2014/main" id="{9F32AD0B-8C08-4C31-8FD6-9838344DD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4" y="3972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317">
                <a:extLst>
                  <a:ext uri="{FF2B5EF4-FFF2-40B4-BE49-F238E27FC236}">
                    <a16:creationId xmlns:a16="http://schemas.microsoft.com/office/drawing/2014/main" id="{B4384B41-22F5-4334-B338-057C0BB34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9" y="3976"/>
                <a:ext cx="4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318">
                <a:extLst>
                  <a:ext uri="{FF2B5EF4-FFF2-40B4-BE49-F238E27FC236}">
                    <a16:creationId xmlns:a16="http://schemas.microsoft.com/office/drawing/2014/main" id="{821BE836-B1FD-4B68-96DE-A1B50035C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3980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319">
                <a:extLst>
                  <a:ext uri="{FF2B5EF4-FFF2-40B4-BE49-F238E27FC236}">
                    <a16:creationId xmlns:a16="http://schemas.microsoft.com/office/drawing/2014/main" id="{C8C9ECFA-DAD0-4ADB-B94E-3A11A6186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984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320">
                <a:extLst>
                  <a:ext uri="{FF2B5EF4-FFF2-40B4-BE49-F238E27FC236}">
                    <a16:creationId xmlns:a16="http://schemas.microsoft.com/office/drawing/2014/main" id="{1E521097-FB17-4F61-A0FD-15E4C81E5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987"/>
                <a:ext cx="6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321">
                <a:extLst>
                  <a:ext uri="{FF2B5EF4-FFF2-40B4-BE49-F238E27FC236}">
                    <a16:creationId xmlns:a16="http://schemas.microsoft.com/office/drawing/2014/main" id="{5D7297DC-D6CE-427A-8918-7B9E8C5D1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989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322">
                <a:extLst>
                  <a:ext uri="{FF2B5EF4-FFF2-40B4-BE49-F238E27FC236}">
                    <a16:creationId xmlns:a16="http://schemas.microsoft.com/office/drawing/2014/main" id="{DFC2364E-0BA9-4E38-BC2F-D9640E22C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3992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323">
                <a:extLst>
                  <a:ext uri="{FF2B5EF4-FFF2-40B4-BE49-F238E27FC236}">
                    <a16:creationId xmlns:a16="http://schemas.microsoft.com/office/drawing/2014/main" id="{EE591BDA-247C-430B-99DF-96784729A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3994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324">
                <a:extLst>
                  <a:ext uri="{FF2B5EF4-FFF2-40B4-BE49-F238E27FC236}">
                    <a16:creationId xmlns:a16="http://schemas.microsoft.com/office/drawing/2014/main" id="{A0991412-0283-465C-A582-EC822FC7F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399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325">
                <a:extLst>
                  <a:ext uri="{FF2B5EF4-FFF2-40B4-BE49-F238E27FC236}">
                    <a16:creationId xmlns:a16="http://schemas.microsoft.com/office/drawing/2014/main" id="{6255A31F-DA38-4D7A-8D16-82168AA2E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" y="3997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326">
                <a:extLst>
                  <a:ext uri="{FF2B5EF4-FFF2-40B4-BE49-F238E27FC236}">
                    <a16:creationId xmlns:a16="http://schemas.microsoft.com/office/drawing/2014/main" id="{86202487-068E-4CAC-B124-551AF55D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3998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327">
                <a:extLst>
                  <a:ext uri="{FF2B5EF4-FFF2-40B4-BE49-F238E27FC236}">
                    <a16:creationId xmlns:a16="http://schemas.microsoft.com/office/drawing/2014/main" id="{D4702760-3A6A-4916-9F77-F7C9A6FE9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9" y="4000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328">
                <a:extLst>
                  <a:ext uri="{FF2B5EF4-FFF2-40B4-BE49-F238E27FC236}">
                    <a16:creationId xmlns:a16="http://schemas.microsoft.com/office/drawing/2014/main" id="{2515A24F-389D-4D35-8DBB-C759344A1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4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329">
                <a:extLst>
                  <a:ext uri="{FF2B5EF4-FFF2-40B4-BE49-F238E27FC236}">
                    <a16:creationId xmlns:a16="http://schemas.microsoft.com/office/drawing/2014/main" id="{FB020F5F-9651-45F1-95E6-47DEC7758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9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330">
                <a:extLst>
                  <a:ext uri="{FF2B5EF4-FFF2-40B4-BE49-F238E27FC236}">
                    <a16:creationId xmlns:a16="http://schemas.microsoft.com/office/drawing/2014/main" id="{91B941BC-773B-482F-8F0D-764FE0071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4002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331">
                <a:extLst>
                  <a:ext uri="{FF2B5EF4-FFF2-40B4-BE49-F238E27FC236}">
                    <a16:creationId xmlns:a16="http://schemas.microsoft.com/office/drawing/2014/main" id="{06DAD76C-3EFC-4E85-9550-62229F4A6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32">
                <a:extLst>
                  <a:ext uri="{FF2B5EF4-FFF2-40B4-BE49-F238E27FC236}">
                    <a16:creationId xmlns:a16="http://schemas.microsoft.com/office/drawing/2014/main" id="{604C1F6A-E46D-4843-B25B-95E42A70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4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333">
                <a:extLst>
                  <a:ext uri="{FF2B5EF4-FFF2-40B4-BE49-F238E27FC236}">
                    <a16:creationId xmlns:a16="http://schemas.microsoft.com/office/drawing/2014/main" id="{0327B772-CD00-4FDB-A6B8-40C7DFFE2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334">
                <a:extLst>
                  <a:ext uri="{FF2B5EF4-FFF2-40B4-BE49-F238E27FC236}">
                    <a16:creationId xmlns:a16="http://schemas.microsoft.com/office/drawing/2014/main" id="{BC864EB7-F184-4CB5-B7B1-D3B42ADCF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335">
                <a:extLst>
                  <a:ext uri="{FF2B5EF4-FFF2-40B4-BE49-F238E27FC236}">
                    <a16:creationId xmlns:a16="http://schemas.microsoft.com/office/drawing/2014/main" id="{C736ACA7-E281-4033-95A2-287E12088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336">
                <a:extLst>
                  <a:ext uri="{FF2B5EF4-FFF2-40B4-BE49-F238E27FC236}">
                    <a16:creationId xmlns:a16="http://schemas.microsoft.com/office/drawing/2014/main" id="{B2FEC6CA-B524-4C35-98B6-371BBE6C2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337">
                <a:extLst>
                  <a:ext uri="{FF2B5EF4-FFF2-40B4-BE49-F238E27FC236}">
                    <a16:creationId xmlns:a16="http://schemas.microsoft.com/office/drawing/2014/main" id="{BE8464C0-4578-45C9-B38E-40F50AA58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338">
                <a:extLst>
                  <a:ext uri="{FF2B5EF4-FFF2-40B4-BE49-F238E27FC236}">
                    <a16:creationId xmlns:a16="http://schemas.microsoft.com/office/drawing/2014/main" id="{881C382F-9BAA-4B43-BDBD-9477D255E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339">
                <a:extLst>
                  <a:ext uri="{FF2B5EF4-FFF2-40B4-BE49-F238E27FC236}">
                    <a16:creationId xmlns:a16="http://schemas.microsoft.com/office/drawing/2014/main" id="{CF907F7D-437C-4FB8-B56B-2D1BAF8A8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340">
                <a:extLst>
                  <a:ext uri="{FF2B5EF4-FFF2-40B4-BE49-F238E27FC236}">
                    <a16:creationId xmlns:a16="http://schemas.microsoft.com/office/drawing/2014/main" id="{A01C6100-F2F4-486A-B120-5A006218C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341">
                <a:extLst>
                  <a:ext uri="{FF2B5EF4-FFF2-40B4-BE49-F238E27FC236}">
                    <a16:creationId xmlns:a16="http://schemas.microsoft.com/office/drawing/2014/main" id="{580B9E38-0354-43FE-A01F-58043766E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342">
                <a:extLst>
                  <a:ext uri="{FF2B5EF4-FFF2-40B4-BE49-F238E27FC236}">
                    <a16:creationId xmlns:a16="http://schemas.microsoft.com/office/drawing/2014/main" id="{8FA50E71-97CC-4F2A-B286-671BDAE00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343">
                <a:extLst>
                  <a:ext uri="{FF2B5EF4-FFF2-40B4-BE49-F238E27FC236}">
                    <a16:creationId xmlns:a16="http://schemas.microsoft.com/office/drawing/2014/main" id="{3A751B1A-2DD3-41DB-B26B-ED1B44D12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344">
                <a:extLst>
                  <a:ext uri="{FF2B5EF4-FFF2-40B4-BE49-F238E27FC236}">
                    <a16:creationId xmlns:a16="http://schemas.microsoft.com/office/drawing/2014/main" id="{F75A917B-D6CF-4045-A3C1-0966ED25E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345">
                <a:extLst>
                  <a:ext uri="{FF2B5EF4-FFF2-40B4-BE49-F238E27FC236}">
                    <a16:creationId xmlns:a16="http://schemas.microsoft.com/office/drawing/2014/main" id="{5B521F48-3749-441D-BCCE-8840C8372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346">
                <a:extLst>
                  <a:ext uri="{FF2B5EF4-FFF2-40B4-BE49-F238E27FC236}">
                    <a16:creationId xmlns:a16="http://schemas.microsoft.com/office/drawing/2014/main" id="{A17F33EC-76FD-44F5-9BB7-677B9EFE3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347">
                <a:extLst>
                  <a:ext uri="{FF2B5EF4-FFF2-40B4-BE49-F238E27FC236}">
                    <a16:creationId xmlns:a16="http://schemas.microsoft.com/office/drawing/2014/main" id="{C4766B66-7B52-4DF0-B74E-320144B01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9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645">
              <a:extLst>
                <a:ext uri="{FF2B5EF4-FFF2-40B4-BE49-F238E27FC236}">
                  <a16:creationId xmlns:a16="http://schemas.microsoft.com/office/drawing/2014/main" id="{1E553ADF-DFEC-4523-B022-010645C06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46">
              <a:extLst>
                <a:ext uri="{FF2B5EF4-FFF2-40B4-BE49-F238E27FC236}">
                  <a16:creationId xmlns:a16="http://schemas.microsoft.com/office/drawing/2014/main" id="{7A1FBBBC-13BD-426F-A697-B27859E46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72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22" name="Text Box 803">
              <a:extLst>
                <a:ext uri="{FF2B5EF4-FFF2-40B4-BE49-F238E27FC236}">
                  <a16:creationId xmlns:a16="http://schemas.microsoft.com/office/drawing/2014/main" id="{1112AA26-05FD-4BD1-A904-6707ABF9C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0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3" name="Text Box 804">
              <a:extLst>
                <a:ext uri="{FF2B5EF4-FFF2-40B4-BE49-F238E27FC236}">
                  <a16:creationId xmlns:a16="http://schemas.microsoft.com/office/drawing/2014/main" id="{9D9BE7EE-E2E3-4FDE-9707-D0DF4BC34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39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" name="Line 1250">
              <a:extLst>
                <a:ext uri="{FF2B5EF4-FFF2-40B4-BE49-F238E27FC236}">
                  <a16:creationId xmlns:a16="http://schemas.microsoft.com/office/drawing/2014/main" id="{230E216C-C22E-41C8-9D83-057B8C923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9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51">
              <a:extLst>
                <a:ext uri="{FF2B5EF4-FFF2-40B4-BE49-F238E27FC236}">
                  <a16:creationId xmlns:a16="http://schemas.microsoft.com/office/drawing/2014/main" id="{2D181F43-4E5F-43EB-B474-45393161D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344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" name="Group 947">
            <a:extLst>
              <a:ext uri="{FF2B5EF4-FFF2-40B4-BE49-F238E27FC236}">
                <a16:creationId xmlns:a16="http://schemas.microsoft.com/office/drawing/2014/main" id="{32B4F462-4DF8-426F-88A0-3F7904AD623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97100"/>
            <a:ext cx="1371600" cy="1798638"/>
            <a:chOff x="2976" y="528"/>
            <a:chExt cx="864" cy="1133"/>
          </a:xfrm>
        </p:grpSpPr>
        <p:grpSp>
          <p:nvGrpSpPr>
            <p:cNvPr id="318" name="Group 650">
              <a:extLst>
                <a:ext uri="{FF2B5EF4-FFF2-40B4-BE49-F238E27FC236}">
                  <a16:creationId xmlns:a16="http://schemas.microsoft.com/office/drawing/2014/main" id="{C5BEC49A-AD5E-49E5-8931-3F683788D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528"/>
              <a:ext cx="748" cy="384"/>
              <a:chOff x="2206" y="3373"/>
              <a:chExt cx="748" cy="634"/>
            </a:xfrm>
          </p:grpSpPr>
          <p:sp>
            <p:nvSpPr>
              <p:cNvPr id="460" name="Line 651">
                <a:extLst>
                  <a:ext uri="{FF2B5EF4-FFF2-40B4-BE49-F238E27FC236}">
                    <a16:creationId xmlns:a16="http://schemas.microsoft.com/office/drawing/2014/main" id="{559ACAC8-B87A-453F-AD85-7F43CB324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652">
                <a:extLst>
                  <a:ext uri="{FF2B5EF4-FFF2-40B4-BE49-F238E27FC236}">
                    <a16:creationId xmlns:a16="http://schemas.microsoft.com/office/drawing/2014/main" id="{40310C38-97A7-4448-A673-46A600551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6" y="4003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653">
                <a:extLst>
                  <a:ext uri="{FF2B5EF4-FFF2-40B4-BE49-F238E27FC236}">
                    <a16:creationId xmlns:a16="http://schemas.microsoft.com/office/drawing/2014/main" id="{F153E27D-6683-4959-9A3F-D9E799AEF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654">
                <a:extLst>
                  <a:ext uri="{FF2B5EF4-FFF2-40B4-BE49-F238E27FC236}">
                    <a16:creationId xmlns:a16="http://schemas.microsoft.com/office/drawing/2014/main" id="{A63BAA63-6EB8-42C6-98BB-03C3B95A3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1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655">
                <a:extLst>
                  <a:ext uri="{FF2B5EF4-FFF2-40B4-BE49-F238E27FC236}">
                    <a16:creationId xmlns:a16="http://schemas.microsoft.com/office/drawing/2014/main" id="{1EB4AB7A-365A-4C46-87B9-1D2D080D8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656">
                <a:extLst>
                  <a:ext uri="{FF2B5EF4-FFF2-40B4-BE49-F238E27FC236}">
                    <a16:creationId xmlns:a16="http://schemas.microsoft.com/office/drawing/2014/main" id="{F23C922E-475D-4B15-8774-03BB5B13B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657">
                <a:extLst>
                  <a:ext uri="{FF2B5EF4-FFF2-40B4-BE49-F238E27FC236}">
                    <a16:creationId xmlns:a16="http://schemas.microsoft.com/office/drawing/2014/main" id="{3428FC5F-D68E-4B7B-A313-F306026D9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658">
                <a:extLst>
                  <a:ext uri="{FF2B5EF4-FFF2-40B4-BE49-F238E27FC236}">
                    <a16:creationId xmlns:a16="http://schemas.microsoft.com/office/drawing/2014/main" id="{345D94AB-2446-4266-8E19-6067AA7B2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659">
                <a:extLst>
                  <a:ext uri="{FF2B5EF4-FFF2-40B4-BE49-F238E27FC236}">
                    <a16:creationId xmlns:a16="http://schemas.microsoft.com/office/drawing/2014/main" id="{D7AAF863-CA4A-4561-A139-60AC6A563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660">
                <a:extLst>
                  <a:ext uri="{FF2B5EF4-FFF2-40B4-BE49-F238E27FC236}">
                    <a16:creationId xmlns:a16="http://schemas.microsoft.com/office/drawing/2014/main" id="{4F07EF22-8000-4397-8E0C-CE9646AE5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661">
                <a:extLst>
                  <a:ext uri="{FF2B5EF4-FFF2-40B4-BE49-F238E27FC236}">
                    <a16:creationId xmlns:a16="http://schemas.microsoft.com/office/drawing/2014/main" id="{A8DCFE35-7D21-42CC-BCF0-443E65C2B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662">
                <a:extLst>
                  <a:ext uri="{FF2B5EF4-FFF2-40B4-BE49-F238E27FC236}">
                    <a16:creationId xmlns:a16="http://schemas.microsoft.com/office/drawing/2014/main" id="{1AB880DD-A99D-4BB2-820A-8971FCF5B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663">
                <a:extLst>
                  <a:ext uri="{FF2B5EF4-FFF2-40B4-BE49-F238E27FC236}">
                    <a16:creationId xmlns:a16="http://schemas.microsoft.com/office/drawing/2014/main" id="{F797D86D-D243-448D-B7AD-5EADB3533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664">
                <a:extLst>
                  <a:ext uri="{FF2B5EF4-FFF2-40B4-BE49-F238E27FC236}">
                    <a16:creationId xmlns:a16="http://schemas.microsoft.com/office/drawing/2014/main" id="{5E4091D0-A047-4F05-8045-9D920F4EB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665">
                <a:extLst>
                  <a:ext uri="{FF2B5EF4-FFF2-40B4-BE49-F238E27FC236}">
                    <a16:creationId xmlns:a16="http://schemas.microsoft.com/office/drawing/2014/main" id="{0E866B08-A897-45B5-8C48-1E4E4AF90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666">
                <a:extLst>
                  <a:ext uri="{FF2B5EF4-FFF2-40B4-BE49-F238E27FC236}">
                    <a16:creationId xmlns:a16="http://schemas.microsoft.com/office/drawing/2014/main" id="{564561E7-03DA-4D1C-BB44-3E07B31C4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1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667">
                <a:extLst>
                  <a:ext uri="{FF2B5EF4-FFF2-40B4-BE49-F238E27FC236}">
                    <a16:creationId xmlns:a16="http://schemas.microsoft.com/office/drawing/2014/main" id="{7C2997D2-3C1A-4307-A5F5-417D71CB0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6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668">
                <a:extLst>
                  <a:ext uri="{FF2B5EF4-FFF2-40B4-BE49-F238E27FC236}">
                    <a16:creationId xmlns:a16="http://schemas.microsoft.com/office/drawing/2014/main" id="{47F3496B-ADBF-494B-A100-62C84D721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1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669">
                <a:extLst>
                  <a:ext uri="{FF2B5EF4-FFF2-40B4-BE49-F238E27FC236}">
                    <a16:creationId xmlns:a16="http://schemas.microsoft.com/office/drawing/2014/main" id="{9E96FBA3-F46D-4AA0-B369-BEE4E2109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6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670">
                <a:extLst>
                  <a:ext uri="{FF2B5EF4-FFF2-40B4-BE49-F238E27FC236}">
                    <a16:creationId xmlns:a16="http://schemas.microsoft.com/office/drawing/2014/main" id="{F3C3A801-DE62-4AC3-9D5D-9D1880658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1" y="4002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671">
                <a:extLst>
                  <a:ext uri="{FF2B5EF4-FFF2-40B4-BE49-F238E27FC236}">
                    <a16:creationId xmlns:a16="http://schemas.microsoft.com/office/drawing/2014/main" id="{C899F573-6873-460E-B5ED-7C25A8738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672">
                <a:extLst>
                  <a:ext uri="{FF2B5EF4-FFF2-40B4-BE49-F238E27FC236}">
                    <a16:creationId xmlns:a16="http://schemas.microsoft.com/office/drawing/2014/main" id="{4BA4F1B9-1884-4127-B407-7E726244B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1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673">
                <a:extLst>
                  <a:ext uri="{FF2B5EF4-FFF2-40B4-BE49-F238E27FC236}">
                    <a16:creationId xmlns:a16="http://schemas.microsoft.com/office/drawing/2014/main" id="{DF5AD80B-E04B-4629-B8E6-A015B7AF2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6" y="4000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674">
                <a:extLst>
                  <a:ext uri="{FF2B5EF4-FFF2-40B4-BE49-F238E27FC236}">
                    <a16:creationId xmlns:a16="http://schemas.microsoft.com/office/drawing/2014/main" id="{A88BFB51-60C5-4676-9F5E-F4E2F2B0F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1" y="3998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675">
                <a:extLst>
                  <a:ext uri="{FF2B5EF4-FFF2-40B4-BE49-F238E27FC236}">
                    <a16:creationId xmlns:a16="http://schemas.microsoft.com/office/drawing/2014/main" id="{4387AFD1-706A-4E82-98F6-105C807BC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6" y="3997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676">
                <a:extLst>
                  <a:ext uri="{FF2B5EF4-FFF2-40B4-BE49-F238E27FC236}">
                    <a16:creationId xmlns:a16="http://schemas.microsoft.com/office/drawing/2014/main" id="{B508EA3D-8C35-4785-B60D-65A334A2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1" y="399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677">
                <a:extLst>
                  <a:ext uri="{FF2B5EF4-FFF2-40B4-BE49-F238E27FC236}">
                    <a16:creationId xmlns:a16="http://schemas.microsoft.com/office/drawing/2014/main" id="{EF2A04BC-1DEF-477F-901A-ECA640E3C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6" y="3994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678">
                <a:extLst>
                  <a:ext uri="{FF2B5EF4-FFF2-40B4-BE49-F238E27FC236}">
                    <a16:creationId xmlns:a16="http://schemas.microsoft.com/office/drawing/2014/main" id="{2E9B2CE7-0E05-48BC-9D40-AAC2947AE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1" y="3992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679">
                <a:extLst>
                  <a:ext uri="{FF2B5EF4-FFF2-40B4-BE49-F238E27FC236}">
                    <a16:creationId xmlns:a16="http://schemas.microsoft.com/office/drawing/2014/main" id="{A9256539-4576-4270-82D4-7450FB497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3989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680">
                <a:extLst>
                  <a:ext uri="{FF2B5EF4-FFF2-40B4-BE49-F238E27FC236}">
                    <a16:creationId xmlns:a16="http://schemas.microsoft.com/office/drawing/2014/main" id="{BEFFEA78-73BF-4058-A13F-6BCEB1E6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1" y="3987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681">
                <a:extLst>
                  <a:ext uri="{FF2B5EF4-FFF2-40B4-BE49-F238E27FC236}">
                    <a16:creationId xmlns:a16="http://schemas.microsoft.com/office/drawing/2014/main" id="{53969108-FA94-4617-B999-9A97A5C5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3984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682">
                <a:extLst>
                  <a:ext uri="{FF2B5EF4-FFF2-40B4-BE49-F238E27FC236}">
                    <a16:creationId xmlns:a16="http://schemas.microsoft.com/office/drawing/2014/main" id="{1702FE1A-354C-48DA-8EB3-4E6EBD09B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1" y="3980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683">
                <a:extLst>
                  <a:ext uri="{FF2B5EF4-FFF2-40B4-BE49-F238E27FC236}">
                    <a16:creationId xmlns:a16="http://schemas.microsoft.com/office/drawing/2014/main" id="{E941F9A1-0D59-4231-8C9F-3E3D26351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3976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684">
                <a:extLst>
                  <a:ext uri="{FF2B5EF4-FFF2-40B4-BE49-F238E27FC236}">
                    <a16:creationId xmlns:a16="http://schemas.microsoft.com/office/drawing/2014/main" id="{1D3D4D94-9391-4A8C-AA9C-9449A2E1C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1" y="3972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685">
                <a:extLst>
                  <a:ext uri="{FF2B5EF4-FFF2-40B4-BE49-F238E27FC236}">
                    <a16:creationId xmlns:a16="http://schemas.microsoft.com/office/drawing/2014/main" id="{977F75F0-5AFE-48E4-A6B7-AED97ED65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6" y="3967"/>
                <a:ext cx="6" cy="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686">
                <a:extLst>
                  <a:ext uri="{FF2B5EF4-FFF2-40B4-BE49-F238E27FC236}">
                    <a16:creationId xmlns:a16="http://schemas.microsoft.com/office/drawing/2014/main" id="{F66A9DFE-1944-4B39-936E-D724CEE63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2" y="3961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687">
                <a:extLst>
                  <a:ext uri="{FF2B5EF4-FFF2-40B4-BE49-F238E27FC236}">
                    <a16:creationId xmlns:a16="http://schemas.microsoft.com/office/drawing/2014/main" id="{82BF4A7C-02C6-4130-A7F0-8289F3D34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3955"/>
                <a:ext cx="4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688">
                <a:extLst>
                  <a:ext uri="{FF2B5EF4-FFF2-40B4-BE49-F238E27FC236}">
                    <a16:creationId xmlns:a16="http://schemas.microsoft.com/office/drawing/2014/main" id="{8A8C230D-0B1B-4E68-9B98-0BD5824BD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3948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689">
                <a:extLst>
                  <a:ext uri="{FF2B5EF4-FFF2-40B4-BE49-F238E27FC236}">
                    <a16:creationId xmlns:a16="http://schemas.microsoft.com/office/drawing/2014/main" id="{05AAA745-C6BD-4474-B436-BAB0A69AC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941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690">
                <a:extLst>
                  <a:ext uri="{FF2B5EF4-FFF2-40B4-BE49-F238E27FC236}">
                    <a16:creationId xmlns:a16="http://schemas.microsoft.com/office/drawing/2014/main" id="{F212C3A3-5086-4626-8AED-D7DDE8B7A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3933"/>
                <a:ext cx="6" cy="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691">
                <a:extLst>
                  <a:ext uri="{FF2B5EF4-FFF2-40B4-BE49-F238E27FC236}">
                    <a16:creationId xmlns:a16="http://schemas.microsoft.com/office/drawing/2014/main" id="{3CB1FF21-F62F-4238-B66B-622A181DD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3924"/>
                <a:ext cx="5" cy="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692">
                <a:extLst>
                  <a:ext uri="{FF2B5EF4-FFF2-40B4-BE49-F238E27FC236}">
                    <a16:creationId xmlns:a16="http://schemas.microsoft.com/office/drawing/2014/main" id="{E3AEA027-6CC7-498A-B8A0-A589F0E26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3914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693">
                <a:extLst>
                  <a:ext uri="{FF2B5EF4-FFF2-40B4-BE49-F238E27FC236}">
                    <a16:creationId xmlns:a16="http://schemas.microsoft.com/office/drawing/2014/main" id="{31AAE136-E24F-432E-84AB-58D5E2EAE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7" y="3903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694">
                <a:extLst>
                  <a:ext uri="{FF2B5EF4-FFF2-40B4-BE49-F238E27FC236}">
                    <a16:creationId xmlns:a16="http://schemas.microsoft.com/office/drawing/2014/main" id="{058E7E8A-3B78-4598-B9A2-8C7E6EFC2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3892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695">
                <a:extLst>
                  <a:ext uri="{FF2B5EF4-FFF2-40B4-BE49-F238E27FC236}">
                    <a16:creationId xmlns:a16="http://schemas.microsoft.com/office/drawing/2014/main" id="{AA86B299-37C1-4FF4-A133-2E501AAD6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3879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696">
                <a:extLst>
                  <a:ext uri="{FF2B5EF4-FFF2-40B4-BE49-F238E27FC236}">
                    <a16:creationId xmlns:a16="http://schemas.microsoft.com/office/drawing/2014/main" id="{E6C49933-2C72-4366-BE29-0C745BD7C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3866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697">
                <a:extLst>
                  <a:ext uri="{FF2B5EF4-FFF2-40B4-BE49-F238E27FC236}">
                    <a16:creationId xmlns:a16="http://schemas.microsoft.com/office/drawing/2014/main" id="{400E9D27-3FD9-461C-AE6B-BB8111208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7" y="3851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698">
                <a:extLst>
                  <a:ext uri="{FF2B5EF4-FFF2-40B4-BE49-F238E27FC236}">
                    <a16:creationId xmlns:a16="http://schemas.microsoft.com/office/drawing/2014/main" id="{79333709-7353-4303-9880-2CEE9DF42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3836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699">
                <a:extLst>
                  <a:ext uri="{FF2B5EF4-FFF2-40B4-BE49-F238E27FC236}">
                    <a16:creationId xmlns:a16="http://schemas.microsoft.com/office/drawing/2014/main" id="{5B2E3380-C740-49CD-B1B3-4F592CF42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3820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700">
                <a:extLst>
                  <a:ext uri="{FF2B5EF4-FFF2-40B4-BE49-F238E27FC236}">
                    <a16:creationId xmlns:a16="http://schemas.microsoft.com/office/drawing/2014/main" id="{E937DFE0-B2FA-42FB-8C39-BEF141C71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803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701">
                <a:extLst>
                  <a:ext uri="{FF2B5EF4-FFF2-40B4-BE49-F238E27FC236}">
                    <a16:creationId xmlns:a16="http://schemas.microsoft.com/office/drawing/2014/main" id="{E6CFF0F8-0C1B-42F2-9856-DB4F384FF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3785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702">
                <a:extLst>
                  <a:ext uri="{FF2B5EF4-FFF2-40B4-BE49-F238E27FC236}">
                    <a16:creationId xmlns:a16="http://schemas.microsoft.com/office/drawing/2014/main" id="{587733B6-4762-41E8-8E8F-66DA29A4E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2" y="3767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703">
                <a:extLst>
                  <a:ext uri="{FF2B5EF4-FFF2-40B4-BE49-F238E27FC236}">
                    <a16:creationId xmlns:a16="http://schemas.microsoft.com/office/drawing/2014/main" id="{CC3B8804-C0B8-4EB5-A0A7-A8B548AAD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7" y="374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704">
                <a:extLst>
                  <a:ext uri="{FF2B5EF4-FFF2-40B4-BE49-F238E27FC236}">
                    <a16:creationId xmlns:a16="http://schemas.microsoft.com/office/drawing/2014/main" id="{CE175F18-363B-4A4A-9F00-B061BA42A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372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705">
                <a:extLst>
                  <a:ext uri="{FF2B5EF4-FFF2-40B4-BE49-F238E27FC236}">
                    <a16:creationId xmlns:a16="http://schemas.microsoft.com/office/drawing/2014/main" id="{A5A4D59C-CCAB-4AE4-A423-FC409D523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370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706">
                <a:extLst>
                  <a:ext uri="{FF2B5EF4-FFF2-40B4-BE49-F238E27FC236}">
                    <a16:creationId xmlns:a16="http://schemas.microsoft.com/office/drawing/2014/main" id="{68BDEB34-5DA0-48C1-8C83-85338C60E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368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Line 707">
                <a:extLst>
                  <a:ext uri="{FF2B5EF4-FFF2-40B4-BE49-F238E27FC236}">
                    <a16:creationId xmlns:a16="http://schemas.microsoft.com/office/drawing/2014/main" id="{49504B50-1A9F-4D1B-9021-B0D3E36D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664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708">
                <a:extLst>
                  <a:ext uri="{FF2B5EF4-FFF2-40B4-BE49-F238E27FC236}">
                    <a16:creationId xmlns:a16="http://schemas.microsoft.com/office/drawing/2014/main" id="{E3A049FA-B258-483D-B5A3-DD6CA445D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3642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709">
                <a:extLst>
                  <a:ext uri="{FF2B5EF4-FFF2-40B4-BE49-F238E27FC236}">
                    <a16:creationId xmlns:a16="http://schemas.microsoft.com/office/drawing/2014/main" id="{B7811198-CEB1-41BF-840E-7563528BB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7" y="3620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710">
                <a:extLst>
                  <a:ext uri="{FF2B5EF4-FFF2-40B4-BE49-F238E27FC236}">
                    <a16:creationId xmlns:a16="http://schemas.microsoft.com/office/drawing/2014/main" id="{9A81FA90-DE52-42E5-BB21-C84B2C0B5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2" y="3599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711">
                <a:extLst>
                  <a:ext uri="{FF2B5EF4-FFF2-40B4-BE49-F238E27FC236}">
                    <a16:creationId xmlns:a16="http://schemas.microsoft.com/office/drawing/2014/main" id="{199540A6-9B0F-4F9D-BBBD-8CD3B1357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3577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712">
                <a:extLst>
                  <a:ext uri="{FF2B5EF4-FFF2-40B4-BE49-F238E27FC236}">
                    <a16:creationId xmlns:a16="http://schemas.microsoft.com/office/drawing/2014/main" id="{2F6C0D16-7D4A-49A8-8735-D9D5F3C14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55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713">
                <a:extLst>
                  <a:ext uri="{FF2B5EF4-FFF2-40B4-BE49-F238E27FC236}">
                    <a16:creationId xmlns:a16="http://schemas.microsoft.com/office/drawing/2014/main" id="{3E03C2A6-9FB7-40BF-8462-ECB72EAAF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7" y="3535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714">
                <a:extLst>
                  <a:ext uri="{FF2B5EF4-FFF2-40B4-BE49-F238E27FC236}">
                    <a16:creationId xmlns:a16="http://schemas.microsoft.com/office/drawing/2014/main" id="{22875855-610A-413C-BD79-0FB476C64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3514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715">
                <a:extLst>
                  <a:ext uri="{FF2B5EF4-FFF2-40B4-BE49-F238E27FC236}">
                    <a16:creationId xmlns:a16="http://schemas.microsoft.com/office/drawing/2014/main" id="{E33A7B09-BF54-4391-982E-4BAE07A63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495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716">
                <a:extLst>
                  <a:ext uri="{FF2B5EF4-FFF2-40B4-BE49-F238E27FC236}">
                    <a16:creationId xmlns:a16="http://schemas.microsoft.com/office/drawing/2014/main" id="{EF0389FE-1BAA-4F3F-9A1C-8E6C2ED32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3476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717">
                <a:extLst>
                  <a:ext uri="{FF2B5EF4-FFF2-40B4-BE49-F238E27FC236}">
                    <a16:creationId xmlns:a16="http://schemas.microsoft.com/office/drawing/2014/main" id="{B20B6F32-BC3A-46F5-8ED8-716CF0132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459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718">
                <a:extLst>
                  <a:ext uri="{FF2B5EF4-FFF2-40B4-BE49-F238E27FC236}">
                    <a16:creationId xmlns:a16="http://schemas.microsoft.com/office/drawing/2014/main" id="{18F4763B-B9CA-4A7A-A670-01319FAFC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2" y="3443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719">
                <a:extLst>
                  <a:ext uri="{FF2B5EF4-FFF2-40B4-BE49-F238E27FC236}">
                    <a16:creationId xmlns:a16="http://schemas.microsoft.com/office/drawing/2014/main" id="{004266A7-8F6F-47D4-873D-3E40BCEE4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3428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720">
                <a:extLst>
                  <a:ext uri="{FF2B5EF4-FFF2-40B4-BE49-F238E27FC236}">
                    <a16:creationId xmlns:a16="http://schemas.microsoft.com/office/drawing/2014/main" id="{C78B4CAD-B081-470D-8593-91B19B112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2" y="3415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721">
                <a:extLst>
                  <a:ext uri="{FF2B5EF4-FFF2-40B4-BE49-F238E27FC236}">
                    <a16:creationId xmlns:a16="http://schemas.microsoft.com/office/drawing/2014/main" id="{4567717F-2D68-435C-B1A9-771EE5E5E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3403"/>
                <a:ext cx="5" cy="1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722">
                <a:extLst>
                  <a:ext uri="{FF2B5EF4-FFF2-40B4-BE49-F238E27FC236}">
                    <a16:creationId xmlns:a16="http://schemas.microsoft.com/office/drawing/2014/main" id="{F85D673F-1DC0-4CF7-ACF0-0ECCCFB53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2" y="3393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723">
                <a:extLst>
                  <a:ext uri="{FF2B5EF4-FFF2-40B4-BE49-F238E27FC236}">
                    <a16:creationId xmlns:a16="http://schemas.microsoft.com/office/drawing/2014/main" id="{36FCB0D2-88FC-48A2-87D4-4C8A5EBE6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7" y="3385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724">
                <a:extLst>
                  <a:ext uri="{FF2B5EF4-FFF2-40B4-BE49-F238E27FC236}">
                    <a16:creationId xmlns:a16="http://schemas.microsoft.com/office/drawing/2014/main" id="{77DE2580-8281-4C31-9B80-98C822D67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2" y="3379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Line 725">
                <a:extLst>
                  <a:ext uri="{FF2B5EF4-FFF2-40B4-BE49-F238E27FC236}">
                    <a16:creationId xmlns:a16="http://schemas.microsoft.com/office/drawing/2014/main" id="{16CF89B6-BF2C-461D-BCFA-E9915AE3E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7" y="3375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726">
                <a:extLst>
                  <a:ext uri="{FF2B5EF4-FFF2-40B4-BE49-F238E27FC236}">
                    <a16:creationId xmlns:a16="http://schemas.microsoft.com/office/drawing/2014/main" id="{047EB1E2-3893-4DB3-B173-EF7578F7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3373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727">
                <a:extLst>
                  <a:ext uri="{FF2B5EF4-FFF2-40B4-BE49-F238E27FC236}">
                    <a16:creationId xmlns:a16="http://schemas.microsoft.com/office/drawing/2014/main" id="{115EE0B3-69A8-4129-B62D-E42A6555E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337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728">
                <a:extLst>
                  <a:ext uri="{FF2B5EF4-FFF2-40B4-BE49-F238E27FC236}">
                    <a16:creationId xmlns:a16="http://schemas.microsoft.com/office/drawing/2014/main" id="{C28BAC0E-7469-499F-A953-E341E1F11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2" y="3373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729">
                <a:extLst>
                  <a:ext uri="{FF2B5EF4-FFF2-40B4-BE49-F238E27FC236}">
                    <a16:creationId xmlns:a16="http://schemas.microsoft.com/office/drawing/2014/main" id="{99C9AB7A-95F6-48A6-BB68-624FBFE62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3375"/>
                <a:ext cx="6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730">
                <a:extLst>
                  <a:ext uri="{FF2B5EF4-FFF2-40B4-BE49-F238E27FC236}">
                    <a16:creationId xmlns:a16="http://schemas.microsoft.com/office/drawing/2014/main" id="{1A0A081E-0A24-4FCC-A25A-B506E7EFF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3379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731">
                <a:extLst>
                  <a:ext uri="{FF2B5EF4-FFF2-40B4-BE49-F238E27FC236}">
                    <a16:creationId xmlns:a16="http://schemas.microsoft.com/office/drawing/2014/main" id="{8BC38D23-D07F-4C59-BC52-C7714A1BC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" y="3385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732">
                <a:extLst>
                  <a:ext uri="{FF2B5EF4-FFF2-40B4-BE49-F238E27FC236}">
                    <a16:creationId xmlns:a16="http://schemas.microsoft.com/office/drawing/2014/main" id="{13E91C26-4AD9-4C7F-869E-8A7EB532D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393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733">
                <a:extLst>
                  <a:ext uri="{FF2B5EF4-FFF2-40B4-BE49-F238E27FC236}">
                    <a16:creationId xmlns:a16="http://schemas.microsoft.com/office/drawing/2014/main" id="{8068FB6B-DAEA-42EF-9FCA-708AF524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403"/>
                <a:ext cx="5" cy="1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734">
                <a:extLst>
                  <a:ext uri="{FF2B5EF4-FFF2-40B4-BE49-F238E27FC236}">
                    <a16:creationId xmlns:a16="http://schemas.microsoft.com/office/drawing/2014/main" id="{61000695-23B4-43A1-A5B9-7D92CCF95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3" y="3415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735">
                <a:extLst>
                  <a:ext uri="{FF2B5EF4-FFF2-40B4-BE49-F238E27FC236}">
                    <a16:creationId xmlns:a16="http://schemas.microsoft.com/office/drawing/2014/main" id="{24F608EE-9D60-4455-A0CD-11E93A5DD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8" y="3428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736">
                <a:extLst>
                  <a:ext uri="{FF2B5EF4-FFF2-40B4-BE49-F238E27FC236}">
                    <a16:creationId xmlns:a16="http://schemas.microsoft.com/office/drawing/2014/main" id="{0F029037-4CEB-4667-8553-71FCD555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3443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737">
                <a:extLst>
                  <a:ext uri="{FF2B5EF4-FFF2-40B4-BE49-F238E27FC236}">
                    <a16:creationId xmlns:a16="http://schemas.microsoft.com/office/drawing/2014/main" id="{28D2848C-5AEF-43C7-99D6-F9CBB77A9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3459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738">
                <a:extLst>
                  <a:ext uri="{FF2B5EF4-FFF2-40B4-BE49-F238E27FC236}">
                    <a16:creationId xmlns:a16="http://schemas.microsoft.com/office/drawing/2014/main" id="{A51CBC5C-51B8-484A-B1A3-DA84BF498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3476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739">
                <a:extLst>
                  <a:ext uri="{FF2B5EF4-FFF2-40B4-BE49-F238E27FC236}">
                    <a16:creationId xmlns:a16="http://schemas.microsoft.com/office/drawing/2014/main" id="{1A26F8FE-0E32-41B7-88D1-ED88662B4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8" y="3495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740">
                <a:extLst>
                  <a:ext uri="{FF2B5EF4-FFF2-40B4-BE49-F238E27FC236}">
                    <a16:creationId xmlns:a16="http://schemas.microsoft.com/office/drawing/2014/main" id="{589F30C9-6E95-401C-BAD1-6DF53E43C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514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741">
                <a:extLst>
                  <a:ext uri="{FF2B5EF4-FFF2-40B4-BE49-F238E27FC236}">
                    <a16:creationId xmlns:a16="http://schemas.microsoft.com/office/drawing/2014/main" id="{B621B6CD-47FB-4E3B-8F0E-E91105B3C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8" y="3535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742">
                <a:extLst>
                  <a:ext uri="{FF2B5EF4-FFF2-40B4-BE49-F238E27FC236}">
                    <a16:creationId xmlns:a16="http://schemas.microsoft.com/office/drawing/2014/main" id="{C32392D3-AD06-4E78-931C-D8B8C715D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55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743">
                <a:extLst>
                  <a:ext uri="{FF2B5EF4-FFF2-40B4-BE49-F238E27FC236}">
                    <a16:creationId xmlns:a16="http://schemas.microsoft.com/office/drawing/2014/main" id="{9BBB20E2-4B1B-4F63-BAE9-043D04B5D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3577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744">
                <a:extLst>
                  <a:ext uri="{FF2B5EF4-FFF2-40B4-BE49-F238E27FC236}">
                    <a16:creationId xmlns:a16="http://schemas.microsoft.com/office/drawing/2014/main" id="{213D2216-88E3-4057-B717-17AA02CF9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3" y="3599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745">
                <a:extLst>
                  <a:ext uri="{FF2B5EF4-FFF2-40B4-BE49-F238E27FC236}">
                    <a16:creationId xmlns:a16="http://schemas.microsoft.com/office/drawing/2014/main" id="{68CF7DA2-525A-478A-9368-C34544179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3620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746">
                <a:extLst>
                  <a:ext uri="{FF2B5EF4-FFF2-40B4-BE49-F238E27FC236}">
                    <a16:creationId xmlns:a16="http://schemas.microsoft.com/office/drawing/2014/main" id="{45FD37A0-6DD7-48D5-973C-109B18E35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" y="3642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747">
                <a:extLst>
                  <a:ext uri="{FF2B5EF4-FFF2-40B4-BE49-F238E27FC236}">
                    <a16:creationId xmlns:a16="http://schemas.microsoft.com/office/drawing/2014/main" id="{DD7DFE92-F118-446A-9108-C70F2255E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664"/>
                <a:ext cx="5" cy="2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748">
                <a:extLst>
                  <a:ext uri="{FF2B5EF4-FFF2-40B4-BE49-F238E27FC236}">
                    <a16:creationId xmlns:a16="http://schemas.microsoft.com/office/drawing/2014/main" id="{AC06C15C-4F9C-4612-BE0F-D015765A7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3" y="3686"/>
                <a:ext cx="5" cy="2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749">
                <a:extLst>
                  <a:ext uri="{FF2B5EF4-FFF2-40B4-BE49-F238E27FC236}">
                    <a16:creationId xmlns:a16="http://schemas.microsoft.com/office/drawing/2014/main" id="{127AF1FD-41F4-41BA-9570-87E9C78D4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70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750">
                <a:extLst>
                  <a:ext uri="{FF2B5EF4-FFF2-40B4-BE49-F238E27FC236}">
                    <a16:creationId xmlns:a16="http://schemas.microsoft.com/office/drawing/2014/main" id="{D8260A71-9513-49F2-811A-E435C2545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3" y="372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751">
                <a:extLst>
                  <a:ext uri="{FF2B5EF4-FFF2-40B4-BE49-F238E27FC236}">
                    <a16:creationId xmlns:a16="http://schemas.microsoft.com/office/drawing/2014/main" id="{F095FA51-6A25-45CB-B092-BF6472AA1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3747"/>
                <a:ext cx="5" cy="2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752">
                <a:extLst>
                  <a:ext uri="{FF2B5EF4-FFF2-40B4-BE49-F238E27FC236}">
                    <a16:creationId xmlns:a16="http://schemas.microsoft.com/office/drawing/2014/main" id="{D2081553-FEA8-4291-B2F7-7F479D7FE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" y="3767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753">
                <a:extLst>
                  <a:ext uri="{FF2B5EF4-FFF2-40B4-BE49-F238E27FC236}">
                    <a16:creationId xmlns:a16="http://schemas.microsoft.com/office/drawing/2014/main" id="{7CD9D606-8EA2-442D-9640-F65099483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3785"/>
                <a:ext cx="5" cy="1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754">
                <a:extLst>
                  <a:ext uri="{FF2B5EF4-FFF2-40B4-BE49-F238E27FC236}">
                    <a16:creationId xmlns:a16="http://schemas.microsoft.com/office/drawing/2014/main" id="{6553572F-8468-4BAA-96C0-AAB0F5B7A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3803"/>
                <a:ext cx="5" cy="1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755">
                <a:extLst>
                  <a:ext uri="{FF2B5EF4-FFF2-40B4-BE49-F238E27FC236}">
                    <a16:creationId xmlns:a16="http://schemas.microsoft.com/office/drawing/2014/main" id="{E7BF99A0-A88B-4C78-B9DE-F319E08C7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3820"/>
                <a:ext cx="5" cy="1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756">
                <a:extLst>
                  <a:ext uri="{FF2B5EF4-FFF2-40B4-BE49-F238E27FC236}">
                    <a16:creationId xmlns:a16="http://schemas.microsoft.com/office/drawing/2014/main" id="{02E9735E-EFB8-4DB5-9E1E-DBFF64F49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836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757">
                <a:extLst>
                  <a:ext uri="{FF2B5EF4-FFF2-40B4-BE49-F238E27FC236}">
                    <a16:creationId xmlns:a16="http://schemas.microsoft.com/office/drawing/2014/main" id="{0BDAD664-7FD1-4E75-A2D2-E65627292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851"/>
                <a:ext cx="5" cy="1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758">
                <a:extLst>
                  <a:ext uri="{FF2B5EF4-FFF2-40B4-BE49-F238E27FC236}">
                    <a16:creationId xmlns:a16="http://schemas.microsoft.com/office/drawing/2014/main" id="{F3B250DF-A978-44A2-8B49-FCA72ED26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3" y="3866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759">
                <a:extLst>
                  <a:ext uri="{FF2B5EF4-FFF2-40B4-BE49-F238E27FC236}">
                    <a16:creationId xmlns:a16="http://schemas.microsoft.com/office/drawing/2014/main" id="{2F8BC969-F0CD-4FE6-8289-F603D6652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3879"/>
                <a:ext cx="5" cy="1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760">
                <a:extLst>
                  <a:ext uri="{FF2B5EF4-FFF2-40B4-BE49-F238E27FC236}">
                    <a16:creationId xmlns:a16="http://schemas.microsoft.com/office/drawing/2014/main" id="{1D791250-602A-4F95-A144-BA948AAEF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" y="3892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761">
                <a:extLst>
                  <a:ext uri="{FF2B5EF4-FFF2-40B4-BE49-F238E27FC236}">
                    <a16:creationId xmlns:a16="http://schemas.microsoft.com/office/drawing/2014/main" id="{1EB145E7-9403-4520-ABA7-219686045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8" y="3903"/>
                <a:ext cx="5" cy="1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762">
                <a:extLst>
                  <a:ext uri="{FF2B5EF4-FFF2-40B4-BE49-F238E27FC236}">
                    <a16:creationId xmlns:a16="http://schemas.microsoft.com/office/drawing/2014/main" id="{D94BF89D-870A-46B2-8BD7-C307DB67A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3" y="3914"/>
                <a:ext cx="5" cy="10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763">
                <a:extLst>
                  <a:ext uri="{FF2B5EF4-FFF2-40B4-BE49-F238E27FC236}">
                    <a16:creationId xmlns:a16="http://schemas.microsoft.com/office/drawing/2014/main" id="{B754F88A-B251-4D78-9C24-7C7D36818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8" y="3924"/>
                <a:ext cx="5" cy="9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764">
                <a:extLst>
                  <a:ext uri="{FF2B5EF4-FFF2-40B4-BE49-F238E27FC236}">
                    <a16:creationId xmlns:a16="http://schemas.microsoft.com/office/drawing/2014/main" id="{69F2B523-BC03-461D-95C8-63F720232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3933"/>
                <a:ext cx="5" cy="8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765">
                <a:extLst>
                  <a:ext uri="{FF2B5EF4-FFF2-40B4-BE49-F238E27FC236}">
                    <a16:creationId xmlns:a16="http://schemas.microsoft.com/office/drawing/2014/main" id="{67B24FBB-8B77-47E5-AFC7-B3ED03773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8" y="3941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766">
                <a:extLst>
                  <a:ext uri="{FF2B5EF4-FFF2-40B4-BE49-F238E27FC236}">
                    <a16:creationId xmlns:a16="http://schemas.microsoft.com/office/drawing/2014/main" id="{ECB7CF17-BB90-438E-A585-93D369EA9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3948"/>
                <a:ext cx="5" cy="7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767">
                <a:extLst>
                  <a:ext uri="{FF2B5EF4-FFF2-40B4-BE49-F238E27FC236}">
                    <a16:creationId xmlns:a16="http://schemas.microsoft.com/office/drawing/2014/main" id="{7A1FF866-426A-49B8-B885-44F17B838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3955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768">
                <a:extLst>
                  <a:ext uri="{FF2B5EF4-FFF2-40B4-BE49-F238E27FC236}">
                    <a16:creationId xmlns:a16="http://schemas.microsoft.com/office/drawing/2014/main" id="{F5892A89-9B0C-4F37-977D-1753D6D9C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3961"/>
                <a:ext cx="5" cy="6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769">
                <a:extLst>
                  <a:ext uri="{FF2B5EF4-FFF2-40B4-BE49-F238E27FC236}">
                    <a16:creationId xmlns:a16="http://schemas.microsoft.com/office/drawing/2014/main" id="{1D7D03E8-0F85-4290-BCAD-78A2D7A7B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3967"/>
                <a:ext cx="6" cy="5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770">
                <a:extLst>
                  <a:ext uri="{FF2B5EF4-FFF2-40B4-BE49-F238E27FC236}">
                    <a16:creationId xmlns:a16="http://schemas.microsoft.com/office/drawing/2014/main" id="{66562C89-79BF-4977-A748-4F2987755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4" y="3972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771">
                <a:extLst>
                  <a:ext uri="{FF2B5EF4-FFF2-40B4-BE49-F238E27FC236}">
                    <a16:creationId xmlns:a16="http://schemas.microsoft.com/office/drawing/2014/main" id="{5444B311-77D4-40FF-BBD4-370407B6F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9" y="3976"/>
                <a:ext cx="4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772">
                <a:extLst>
                  <a:ext uri="{FF2B5EF4-FFF2-40B4-BE49-F238E27FC236}">
                    <a16:creationId xmlns:a16="http://schemas.microsoft.com/office/drawing/2014/main" id="{F003910C-2933-44A2-8197-BD8CC6507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3980"/>
                <a:ext cx="5" cy="4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773">
                <a:extLst>
                  <a:ext uri="{FF2B5EF4-FFF2-40B4-BE49-F238E27FC236}">
                    <a16:creationId xmlns:a16="http://schemas.microsoft.com/office/drawing/2014/main" id="{A97656D2-17AB-4E2D-8ACA-6DABF7201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984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774">
                <a:extLst>
                  <a:ext uri="{FF2B5EF4-FFF2-40B4-BE49-F238E27FC236}">
                    <a16:creationId xmlns:a16="http://schemas.microsoft.com/office/drawing/2014/main" id="{D7E04C8A-92F3-4930-BEC9-96ABB09C9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987"/>
                <a:ext cx="6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775">
                <a:extLst>
                  <a:ext uri="{FF2B5EF4-FFF2-40B4-BE49-F238E27FC236}">
                    <a16:creationId xmlns:a16="http://schemas.microsoft.com/office/drawing/2014/main" id="{18FB7881-0088-4FB1-AACD-FC8B4DCC4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989"/>
                <a:ext cx="5" cy="3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776">
                <a:extLst>
                  <a:ext uri="{FF2B5EF4-FFF2-40B4-BE49-F238E27FC236}">
                    <a16:creationId xmlns:a16="http://schemas.microsoft.com/office/drawing/2014/main" id="{F824E3B4-ECCA-4BAC-B2DF-235251F35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3992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777">
                <a:extLst>
                  <a:ext uri="{FF2B5EF4-FFF2-40B4-BE49-F238E27FC236}">
                    <a16:creationId xmlns:a16="http://schemas.microsoft.com/office/drawing/2014/main" id="{D0DDE270-68D5-40C0-9039-0688E3CCD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3994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778">
                <a:extLst>
                  <a:ext uri="{FF2B5EF4-FFF2-40B4-BE49-F238E27FC236}">
                    <a16:creationId xmlns:a16="http://schemas.microsoft.com/office/drawing/2014/main" id="{66DDC459-2C58-4197-9EDC-C566EC7D5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399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779">
                <a:extLst>
                  <a:ext uri="{FF2B5EF4-FFF2-40B4-BE49-F238E27FC236}">
                    <a16:creationId xmlns:a16="http://schemas.microsoft.com/office/drawing/2014/main" id="{951721B9-D98C-4920-80EA-AA35A5EE9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" y="3997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780">
                <a:extLst>
                  <a:ext uri="{FF2B5EF4-FFF2-40B4-BE49-F238E27FC236}">
                    <a16:creationId xmlns:a16="http://schemas.microsoft.com/office/drawing/2014/main" id="{05B9B77C-101E-4617-9ACA-B150408E5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3998"/>
                <a:ext cx="5" cy="2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781">
                <a:extLst>
                  <a:ext uri="{FF2B5EF4-FFF2-40B4-BE49-F238E27FC236}">
                    <a16:creationId xmlns:a16="http://schemas.microsoft.com/office/drawing/2014/main" id="{DF84C8A7-C549-46FC-B21C-E6EDBEED3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9" y="4000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782">
                <a:extLst>
                  <a:ext uri="{FF2B5EF4-FFF2-40B4-BE49-F238E27FC236}">
                    <a16:creationId xmlns:a16="http://schemas.microsoft.com/office/drawing/2014/main" id="{080F5773-0D3F-4092-8796-34886E4AB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4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783">
                <a:extLst>
                  <a:ext uri="{FF2B5EF4-FFF2-40B4-BE49-F238E27FC236}">
                    <a16:creationId xmlns:a16="http://schemas.microsoft.com/office/drawing/2014/main" id="{A0249E1E-8DB3-4A0C-9109-BB5D45075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9" y="4001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784">
                <a:extLst>
                  <a:ext uri="{FF2B5EF4-FFF2-40B4-BE49-F238E27FC236}">
                    <a16:creationId xmlns:a16="http://schemas.microsoft.com/office/drawing/2014/main" id="{16F3D96E-51D3-4450-AA60-4647C202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4002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785">
                <a:extLst>
                  <a:ext uri="{FF2B5EF4-FFF2-40B4-BE49-F238E27FC236}">
                    <a16:creationId xmlns:a16="http://schemas.microsoft.com/office/drawing/2014/main" id="{21E84B47-3B59-442C-A63D-EEEC8BE01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786">
                <a:extLst>
                  <a:ext uri="{FF2B5EF4-FFF2-40B4-BE49-F238E27FC236}">
                    <a16:creationId xmlns:a16="http://schemas.microsoft.com/office/drawing/2014/main" id="{AF0BAC67-9F74-4BEC-872D-BDBE2F23D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4" y="4003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787">
                <a:extLst>
                  <a:ext uri="{FF2B5EF4-FFF2-40B4-BE49-F238E27FC236}">
                    <a16:creationId xmlns:a16="http://schemas.microsoft.com/office/drawing/2014/main" id="{513498FE-DE19-4884-B6A5-243CCEF12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788">
                <a:extLst>
                  <a:ext uri="{FF2B5EF4-FFF2-40B4-BE49-F238E27FC236}">
                    <a16:creationId xmlns:a16="http://schemas.microsoft.com/office/drawing/2014/main" id="{BBCB06D4-4158-45B6-BA3B-5C6B81828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789">
                <a:extLst>
                  <a:ext uri="{FF2B5EF4-FFF2-40B4-BE49-F238E27FC236}">
                    <a16:creationId xmlns:a16="http://schemas.microsoft.com/office/drawing/2014/main" id="{40905AB5-0132-418A-9F0D-A087E5806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" y="4004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790">
                <a:extLst>
                  <a:ext uri="{FF2B5EF4-FFF2-40B4-BE49-F238E27FC236}">
                    <a16:creationId xmlns:a16="http://schemas.microsoft.com/office/drawing/2014/main" id="{F696E9EB-F005-49B5-B21D-DCB965ED6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791">
                <a:extLst>
                  <a:ext uri="{FF2B5EF4-FFF2-40B4-BE49-F238E27FC236}">
                    <a16:creationId xmlns:a16="http://schemas.microsoft.com/office/drawing/2014/main" id="{7E69C6FB-175C-4458-BA3D-A8217B2D5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792">
                <a:extLst>
                  <a:ext uri="{FF2B5EF4-FFF2-40B4-BE49-F238E27FC236}">
                    <a16:creationId xmlns:a16="http://schemas.microsoft.com/office/drawing/2014/main" id="{210C043D-1184-41C1-8127-19B3F16D8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793">
                <a:extLst>
                  <a:ext uri="{FF2B5EF4-FFF2-40B4-BE49-F238E27FC236}">
                    <a16:creationId xmlns:a16="http://schemas.microsoft.com/office/drawing/2014/main" id="{38F244E0-1193-440C-A914-B57B087D2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Line 794">
                <a:extLst>
                  <a:ext uri="{FF2B5EF4-FFF2-40B4-BE49-F238E27FC236}">
                    <a16:creationId xmlns:a16="http://schemas.microsoft.com/office/drawing/2014/main" id="{37D4C233-A5ED-452F-85B2-3E46CB202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Line 795">
                <a:extLst>
                  <a:ext uri="{FF2B5EF4-FFF2-40B4-BE49-F238E27FC236}">
                    <a16:creationId xmlns:a16="http://schemas.microsoft.com/office/drawing/2014/main" id="{323286DD-2AA9-4022-87E8-A2A515313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Line 796">
                <a:extLst>
                  <a:ext uri="{FF2B5EF4-FFF2-40B4-BE49-F238E27FC236}">
                    <a16:creationId xmlns:a16="http://schemas.microsoft.com/office/drawing/2014/main" id="{59B061CC-366F-49F6-A03B-B8BA789D4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797">
                <a:extLst>
                  <a:ext uri="{FF2B5EF4-FFF2-40B4-BE49-F238E27FC236}">
                    <a16:creationId xmlns:a16="http://schemas.microsoft.com/office/drawing/2014/main" id="{44430380-68EB-4753-AC98-846B36843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798">
                <a:extLst>
                  <a:ext uri="{FF2B5EF4-FFF2-40B4-BE49-F238E27FC236}">
                    <a16:creationId xmlns:a16="http://schemas.microsoft.com/office/drawing/2014/main" id="{2C6D0823-B54D-413C-8288-C2C2975D3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799">
                <a:extLst>
                  <a:ext uri="{FF2B5EF4-FFF2-40B4-BE49-F238E27FC236}">
                    <a16:creationId xmlns:a16="http://schemas.microsoft.com/office/drawing/2014/main" id="{70AAFF9A-FEE9-456A-896C-5F396868C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4005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800">
                <a:extLst>
                  <a:ext uri="{FF2B5EF4-FFF2-40B4-BE49-F238E27FC236}">
                    <a16:creationId xmlns:a16="http://schemas.microsoft.com/office/drawing/2014/main" id="{E14700F1-DCC8-4F5E-9CAB-163F8580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801">
                <a:extLst>
                  <a:ext uri="{FF2B5EF4-FFF2-40B4-BE49-F238E27FC236}">
                    <a16:creationId xmlns:a16="http://schemas.microsoft.com/office/drawing/2014/main" id="{C9600D52-4EB4-4F75-B526-F81BF7527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9" y="4006"/>
                <a:ext cx="5" cy="1"/>
              </a:xfrm>
              <a:prstGeom prst="line">
                <a:avLst/>
              </a:prstGeom>
              <a:noFill/>
              <a:ln w="1588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" name="Group 806">
              <a:extLst>
                <a:ext uri="{FF2B5EF4-FFF2-40B4-BE49-F238E27FC236}">
                  <a16:creationId xmlns:a16="http://schemas.microsoft.com/office/drawing/2014/main" id="{42269C06-0C47-44ED-B64D-27A006E6A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184"/>
              <a:ext cx="864" cy="477"/>
              <a:chOff x="3216" y="1056"/>
              <a:chExt cx="864" cy="717"/>
            </a:xfrm>
          </p:grpSpPr>
          <p:grpSp>
            <p:nvGrpSpPr>
              <p:cNvPr id="320" name="Group 807">
                <a:extLst>
                  <a:ext uri="{FF2B5EF4-FFF2-40B4-BE49-F238E27FC236}">
                    <a16:creationId xmlns:a16="http://schemas.microsoft.com/office/drawing/2014/main" id="{6F04B30D-C2BD-4E92-B66F-8EF34AA5FD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88"/>
                <a:ext cx="195" cy="156"/>
                <a:chOff x="3216" y="1188"/>
                <a:chExt cx="195" cy="225"/>
              </a:xfrm>
            </p:grpSpPr>
            <p:sp>
              <p:nvSpPr>
                <p:cNvPr id="425" name="Line 808">
                  <a:extLst>
                    <a:ext uri="{FF2B5EF4-FFF2-40B4-BE49-F238E27FC236}">
                      <a16:creationId xmlns:a16="http://schemas.microsoft.com/office/drawing/2014/main" id="{8D2B89D3-7184-416D-BBD8-B7388110D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1411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809">
                  <a:extLst>
                    <a:ext uri="{FF2B5EF4-FFF2-40B4-BE49-F238E27FC236}">
                      <a16:creationId xmlns:a16="http://schemas.microsoft.com/office/drawing/2014/main" id="{37886EA1-B279-48CD-A7E4-ACFEBD10A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2" y="1410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810">
                  <a:extLst>
                    <a:ext uri="{FF2B5EF4-FFF2-40B4-BE49-F238E27FC236}">
                      <a16:creationId xmlns:a16="http://schemas.microsoft.com/office/drawing/2014/main" id="{667D95CF-63C5-434B-A416-D9713A36A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7" y="1410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811">
                  <a:extLst>
                    <a:ext uri="{FF2B5EF4-FFF2-40B4-BE49-F238E27FC236}">
                      <a16:creationId xmlns:a16="http://schemas.microsoft.com/office/drawing/2014/main" id="{C4AC0C9F-2519-4C77-9D89-866D3B9FD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3" y="1409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812">
                  <a:extLst>
                    <a:ext uri="{FF2B5EF4-FFF2-40B4-BE49-F238E27FC236}">
                      <a16:creationId xmlns:a16="http://schemas.microsoft.com/office/drawing/2014/main" id="{CAE8E3CE-A137-4996-8A70-E5EDFD502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8" y="1409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813">
                  <a:extLst>
                    <a:ext uri="{FF2B5EF4-FFF2-40B4-BE49-F238E27FC236}">
                      <a16:creationId xmlns:a16="http://schemas.microsoft.com/office/drawing/2014/main" id="{0D5CA62D-9058-4AA8-9BB3-7C15E792C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4" y="1408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814">
                  <a:extLst>
                    <a:ext uri="{FF2B5EF4-FFF2-40B4-BE49-F238E27FC236}">
                      <a16:creationId xmlns:a16="http://schemas.microsoft.com/office/drawing/2014/main" id="{D6BBB2A6-1DBB-417D-9E6B-E4F8172EA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" y="1407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815">
                  <a:extLst>
                    <a:ext uri="{FF2B5EF4-FFF2-40B4-BE49-F238E27FC236}">
                      <a16:creationId xmlns:a16="http://schemas.microsoft.com/office/drawing/2014/main" id="{DE0682F3-8B67-45A5-A7D6-182F12A84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55" y="1406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816">
                  <a:extLst>
                    <a:ext uri="{FF2B5EF4-FFF2-40B4-BE49-F238E27FC236}">
                      <a16:creationId xmlns:a16="http://schemas.microsoft.com/office/drawing/2014/main" id="{D32FEE91-DD32-4B4A-B618-9B0294D37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0" y="1403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817">
                  <a:extLst>
                    <a:ext uri="{FF2B5EF4-FFF2-40B4-BE49-F238E27FC236}">
                      <a16:creationId xmlns:a16="http://schemas.microsoft.com/office/drawing/2014/main" id="{47276124-D4D0-4660-9CDA-EEA88F512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6" y="1402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818">
                  <a:extLst>
                    <a:ext uri="{FF2B5EF4-FFF2-40B4-BE49-F238E27FC236}">
                      <a16:creationId xmlns:a16="http://schemas.microsoft.com/office/drawing/2014/main" id="{E44699FB-A58B-4062-9C90-AB4377AF9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1" y="1400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819">
                  <a:extLst>
                    <a:ext uri="{FF2B5EF4-FFF2-40B4-BE49-F238E27FC236}">
                      <a16:creationId xmlns:a16="http://schemas.microsoft.com/office/drawing/2014/main" id="{0E4C16A9-1EE2-4604-8727-354DA8981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7" y="1398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820">
                  <a:extLst>
                    <a:ext uri="{FF2B5EF4-FFF2-40B4-BE49-F238E27FC236}">
                      <a16:creationId xmlns:a16="http://schemas.microsoft.com/office/drawing/2014/main" id="{1D08B2D6-BD66-4F93-9CE2-F4FD15FA3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2" y="1394"/>
                  <a:ext cx="6" cy="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821">
                  <a:extLst>
                    <a:ext uri="{FF2B5EF4-FFF2-40B4-BE49-F238E27FC236}">
                      <a16:creationId xmlns:a16="http://schemas.microsoft.com/office/drawing/2014/main" id="{41CAE75A-1AE6-4832-9D4B-65789ED8E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8" y="1391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822">
                  <a:extLst>
                    <a:ext uri="{FF2B5EF4-FFF2-40B4-BE49-F238E27FC236}">
                      <a16:creationId xmlns:a16="http://schemas.microsoft.com/office/drawing/2014/main" id="{257B2039-0D32-4324-ACF5-8159E65854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4" y="1387"/>
                  <a:ext cx="5" cy="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823">
                  <a:extLst>
                    <a:ext uri="{FF2B5EF4-FFF2-40B4-BE49-F238E27FC236}">
                      <a16:creationId xmlns:a16="http://schemas.microsoft.com/office/drawing/2014/main" id="{F90CAFB6-13B3-443A-B174-3B85BE238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9" y="1384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824">
                  <a:extLst>
                    <a:ext uri="{FF2B5EF4-FFF2-40B4-BE49-F238E27FC236}">
                      <a16:creationId xmlns:a16="http://schemas.microsoft.com/office/drawing/2014/main" id="{437CEB17-21D3-49F1-9DA0-9EDBF58A4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5" y="1379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825">
                  <a:extLst>
                    <a:ext uri="{FF2B5EF4-FFF2-40B4-BE49-F238E27FC236}">
                      <a16:creationId xmlns:a16="http://schemas.microsoft.com/office/drawing/2014/main" id="{77315FEF-6E97-483D-BE1C-B8AB812D1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0" y="1373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826">
                  <a:extLst>
                    <a:ext uri="{FF2B5EF4-FFF2-40B4-BE49-F238E27FC236}">
                      <a16:creationId xmlns:a16="http://schemas.microsoft.com/office/drawing/2014/main" id="{22598367-AFEF-429B-B527-D6B9C5EC7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6" y="1368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827">
                  <a:extLst>
                    <a:ext uri="{FF2B5EF4-FFF2-40B4-BE49-F238E27FC236}">
                      <a16:creationId xmlns:a16="http://schemas.microsoft.com/office/drawing/2014/main" id="{A1A4810E-C25E-49D6-BFD1-E1B2DC383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1" y="1362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828">
                  <a:extLst>
                    <a:ext uri="{FF2B5EF4-FFF2-40B4-BE49-F238E27FC236}">
                      <a16:creationId xmlns:a16="http://schemas.microsoft.com/office/drawing/2014/main" id="{8CB281C5-100E-4D14-8CFA-EDDCC499C8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7" y="1354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829">
                  <a:extLst>
                    <a:ext uri="{FF2B5EF4-FFF2-40B4-BE49-F238E27FC236}">
                      <a16:creationId xmlns:a16="http://schemas.microsoft.com/office/drawing/2014/main" id="{B1EEE19B-D8DF-4629-9451-A24D3F24F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2" y="1347"/>
                  <a:ext cx="6" cy="7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830">
                  <a:extLst>
                    <a:ext uri="{FF2B5EF4-FFF2-40B4-BE49-F238E27FC236}">
                      <a16:creationId xmlns:a16="http://schemas.microsoft.com/office/drawing/2014/main" id="{3EAAFF3C-6937-4869-B0FA-7A9DAFF57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8" y="1339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831">
                  <a:extLst>
                    <a:ext uri="{FF2B5EF4-FFF2-40B4-BE49-F238E27FC236}">
                      <a16:creationId xmlns:a16="http://schemas.microsoft.com/office/drawing/2014/main" id="{1DEC5433-A536-4FAA-9A83-A865251AC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43" y="1328"/>
                  <a:ext cx="7" cy="1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832">
                  <a:extLst>
                    <a:ext uri="{FF2B5EF4-FFF2-40B4-BE49-F238E27FC236}">
                      <a16:creationId xmlns:a16="http://schemas.microsoft.com/office/drawing/2014/main" id="{3058300B-2D79-4B24-B283-42DE8816D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0" y="1319"/>
                  <a:ext cx="6" cy="9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833">
                  <a:extLst>
                    <a:ext uri="{FF2B5EF4-FFF2-40B4-BE49-F238E27FC236}">
                      <a16:creationId xmlns:a16="http://schemas.microsoft.com/office/drawing/2014/main" id="{BED64276-617A-413A-BF01-8DD5621E4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6" y="1309"/>
                  <a:ext cx="4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834">
                  <a:extLst>
                    <a:ext uri="{FF2B5EF4-FFF2-40B4-BE49-F238E27FC236}">
                      <a16:creationId xmlns:a16="http://schemas.microsoft.com/office/drawing/2014/main" id="{AF8FBC25-BD08-4FEA-931C-D524DCC943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0" y="1297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835">
                  <a:extLst>
                    <a:ext uri="{FF2B5EF4-FFF2-40B4-BE49-F238E27FC236}">
                      <a16:creationId xmlns:a16="http://schemas.microsoft.com/office/drawing/2014/main" id="{E7A748EF-3ABD-4EC4-8CAD-19D8639D2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6" y="1286"/>
                  <a:ext cx="5" cy="1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836">
                  <a:extLst>
                    <a:ext uri="{FF2B5EF4-FFF2-40B4-BE49-F238E27FC236}">
                      <a16:creationId xmlns:a16="http://schemas.microsoft.com/office/drawing/2014/main" id="{F228F3A3-ABD5-4999-AE13-94BFDB0FBF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1" y="1273"/>
                  <a:ext cx="7" cy="1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837">
                  <a:extLst>
                    <a:ext uri="{FF2B5EF4-FFF2-40B4-BE49-F238E27FC236}">
                      <a16:creationId xmlns:a16="http://schemas.microsoft.com/office/drawing/2014/main" id="{885711E0-595C-49AF-85C0-F553A84E4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8" y="1260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838">
                  <a:extLst>
                    <a:ext uri="{FF2B5EF4-FFF2-40B4-BE49-F238E27FC236}">
                      <a16:creationId xmlns:a16="http://schemas.microsoft.com/office/drawing/2014/main" id="{A7D44A6E-913A-447D-A837-46041D457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3" y="1246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839">
                  <a:extLst>
                    <a:ext uri="{FF2B5EF4-FFF2-40B4-BE49-F238E27FC236}">
                      <a16:creationId xmlns:a16="http://schemas.microsoft.com/office/drawing/2014/main" id="{137C8420-CC9C-4A25-8F49-CC3E0E8CE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9" y="1233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840">
                  <a:extLst>
                    <a:ext uri="{FF2B5EF4-FFF2-40B4-BE49-F238E27FC236}">
                      <a16:creationId xmlns:a16="http://schemas.microsoft.com/office/drawing/2014/main" id="{500A8257-E915-4267-97A4-258D174A1F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4" y="1218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841">
                  <a:extLst>
                    <a:ext uri="{FF2B5EF4-FFF2-40B4-BE49-F238E27FC236}">
                      <a16:creationId xmlns:a16="http://schemas.microsoft.com/office/drawing/2014/main" id="{DECCE492-08FF-455C-94D7-BEB6BBB83A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0" y="1203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842">
                  <a:extLst>
                    <a:ext uri="{FF2B5EF4-FFF2-40B4-BE49-F238E27FC236}">
                      <a16:creationId xmlns:a16="http://schemas.microsoft.com/office/drawing/2014/main" id="{B3E29A94-E28F-497D-86DF-239DA7E07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6" y="1188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" name="Line 843">
                <a:extLst>
                  <a:ext uri="{FF2B5EF4-FFF2-40B4-BE49-F238E27FC236}">
                    <a16:creationId xmlns:a16="http://schemas.microsoft.com/office/drawing/2014/main" id="{D73841A3-31C4-4C70-8E81-6F1EC6577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1" y="1173"/>
                <a:ext cx="6" cy="15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844">
                <a:extLst>
                  <a:ext uri="{FF2B5EF4-FFF2-40B4-BE49-F238E27FC236}">
                    <a16:creationId xmlns:a16="http://schemas.microsoft.com/office/drawing/2014/main" id="{9BAB2217-5A13-404C-BF87-F946DA16E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1157"/>
                <a:ext cx="5" cy="16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845">
                <a:extLst>
                  <a:ext uri="{FF2B5EF4-FFF2-40B4-BE49-F238E27FC236}">
                    <a16:creationId xmlns:a16="http://schemas.microsoft.com/office/drawing/2014/main" id="{B7BFE233-CC1A-4D21-AB5E-7D6E8A45C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1144"/>
                <a:ext cx="6" cy="1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846">
                <a:extLst>
                  <a:ext uri="{FF2B5EF4-FFF2-40B4-BE49-F238E27FC236}">
                    <a16:creationId xmlns:a16="http://schemas.microsoft.com/office/drawing/2014/main" id="{57ED9FC2-DAB1-4DC6-A7FF-30657EAB1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8" y="1129"/>
                <a:ext cx="5" cy="15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847">
                <a:extLst>
                  <a:ext uri="{FF2B5EF4-FFF2-40B4-BE49-F238E27FC236}">
                    <a16:creationId xmlns:a16="http://schemas.microsoft.com/office/drawing/2014/main" id="{CD8670FA-7711-45F6-8652-7EA375612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116"/>
                <a:ext cx="6" cy="1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848">
                <a:extLst>
                  <a:ext uri="{FF2B5EF4-FFF2-40B4-BE49-F238E27FC236}">
                    <a16:creationId xmlns:a16="http://schemas.microsoft.com/office/drawing/2014/main" id="{B4998F88-DF51-4839-AF47-9F8D7A2FE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9" y="1103"/>
                <a:ext cx="5" cy="1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849">
                <a:extLst>
                  <a:ext uri="{FF2B5EF4-FFF2-40B4-BE49-F238E27FC236}">
                    <a16:creationId xmlns:a16="http://schemas.microsoft.com/office/drawing/2014/main" id="{F743FB38-4FE5-406A-BD04-E418BFA51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1092"/>
                <a:ext cx="6" cy="1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850">
                <a:extLst>
                  <a:ext uri="{FF2B5EF4-FFF2-40B4-BE49-F238E27FC236}">
                    <a16:creationId xmlns:a16="http://schemas.microsoft.com/office/drawing/2014/main" id="{A3999E4D-79A6-4CE2-8369-E9A65F607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1081"/>
                <a:ext cx="5" cy="1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851">
                <a:extLst>
                  <a:ext uri="{FF2B5EF4-FFF2-40B4-BE49-F238E27FC236}">
                    <a16:creationId xmlns:a16="http://schemas.microsoft.com/office/drawing/2014/main" id="{52FC3EEF-1506-4896-928E-6386E3151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" y="1072"/>
                <a:ext cx="6" cy="9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852">
                <a:extLst>
                  <a:ext uri="{FF2B5EF4-FFF2-40B4-BE49-F238E27FC236}">
                    <a16:creationId xmlns:a16="http://schemas.microsoft.com/office/drawing/2014/main" id="{71EBC096-97A0-4BD6-8C12-94C656470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1" y="1065"/>
                <a:ext cx="5" cy="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853">
                <a:extLst>
                  <a:ext uri="{FF2B5EF4-FFF2-40B4-BE49-F238E27FC236}">
                    <a16:creationId xmlns:a16="http://schemas.microsoft.com/office/drawing/2014/main" id="{AD4533A4-EDBF-4663-A1C7-1D3B63E64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6" y="1061"/>
                <a:ext cx="6" cy="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854">
                <a:extLst>
                  <a:ext uri="{FF2B5EF4-FFF2-40B4-BE49-F238E27FC236}">
                    <a16:creationId xmlns:a16="http://schemas.microsoft.com/office/drawing/2014/main" id="{70D322D9-A4DA-41DE-A2B9-E3428E3C3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2" y="1057"/>
                <a:ext cx="6" cy="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855">
                <a:extLst>
                  <a:ext uri="{FF2B5EF4-FFF2-40B4-BE49-F238E27FC236}">
                    <a16:creationId xmlns:a16="http://schemas.microsoft.com/office/drawing/2014/main" id="{A3966CF3-B2F7-4C0F-A380-98C0090A4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8" y="1056"/>
                <a:ext cx="5" cy="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856">
                <a:extLst>
                  <a:ext uri="{FF2B5EF4-FFF2-40B4-BE49-F238E27FC236}">
                    <a16:creationId xmlns:a16="http://schemas.microsoft.com/office/drawing/2014/main" id="{F36F8D6E-5BB5-41F7-B2C6-1ADD2D2BD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056"/>
                <a:ext cx="6" cy="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857">
                <a:extLst>
                  <a:ext uri="{FF2B5EF4-FFF2-40B4-BE49-F238E27FC236}">
                    <a16:creationId xmlns:a16="http://schemas.microsoft.com/office/drawing/2014/main" id="{976594DA-AA89-421D-919F-CB781F6F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9" y="1057"/>
                <a:ext cx="5" cy="5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858">
                <a:extLst>
                  <a:ext uri="{FF2B5EF4-FFF2-40B4-BE49-F238E27FC236}">
                    <a16:creationId xmlns:a16="http://schemas.microsoft.com/office/drawing/2014/main" id="{C550A4DA-A623-4DC8-A48B-A29D3B756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4" y="1062"/>
                <a:ext cx="6" cy="5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859">
                <a:extLst>
                  <a:ext uri="{FF2B5EF4-FFF2-40B4-BE49-F238E27FC236}">
                    <a16:creationId xmlns:a16="http://schemas.microsoft.com/office/drawing/2014/main" id="{2D4FD776-F49A-4C31-B1C5-D3B1F5EB4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0" y="1067"/>
                <a:ext cx="5" cy="10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860">
                <a:extLst>
                  <a:ext uri="{FF2B5EF4-FFF2-40B4-BE49-F238E27FC236}">
                    <a16:creationId xmlns:a16="http://schemas.microsoft.com/office/drawing/2014/main" id="{4999A463-A88F-4D95-B7D3-E6327B1B4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" y="1077"/>
                <a:ext cx="6" cy="1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861">
                <a:extLst>
                  <a:ext uri="{FF2B5EF4-FFF2-40B4-BE49-F238E27FC236}">
                    <a16:creationId xmlns:a16="http://schemas.microsoft.com/office/drawing/2014/main" id="{51C5FA6E-7B2B-47F8-A9B9-0929EDFC9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1088"/>
                <a:ext cx="5" cy="1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862">
                <a:extLst>
                  <a:ext uri="{FF2B5EF4-FFF2-40B4-BE49-F238E27FC236}">
                    <a16:creationId xmlns:a16="http://schemas.microsoft.com/office/drawing/2014/main" id="{11BD07B3-6E62-4C1E-A544-09973E638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1102"/>
                <a:ext cx="6" cy="1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863">
                <a:extLst>
                  <a:ext uri="{FF2B5EF4-FFF2-40B4-BE49-F238E27FC236}">
                    <a16:creationId xmlns:a16="http://schemas.microsoft.com/office/drawing/2014/main" id="{52E2D317-6265-4E8D-9E0E-CA60769DE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1119"/>
                <a:ext cx="5" cy="19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864">
                <a:extLst>
                  <a:ext uri="{FF2B5EF4-FFF2-40B4-BE49-F238E27FC236}">
                    <a16:creationId xmlns:a16="http://schemas.microsoft.com/office/drawing/2014/main" id="{7ED73528-F0E5-4BD7-8486-63448F917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7" y="1138"/>
                <a:ext cx="6" cy="22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865">
                <a:extLst>
                  <a:ext uri="{FF2B5EF4-FFF2-40B4-BE49-F238E27FC236}">
                    <a16:creationId xmlns:a16="http://schemas.microsoft.com/office/drawing/2014/main" id="{A0399D97-09CD-4FFC-912C-8927D3456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" y="1160"/>
                <a:ext cx="5" cy="2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866">
                <a:extLst>
                  <a:ext uri="{FF2B5EF4-FFF2-40B4-BE49-F238E27FC236}">
                    <a16:creationId xmlns:a16="http://schemas.microsoft.com/office/drawing/2014/main" id="{975FA111-889D-45A2-BCB8-8096219C2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8" y="1184"/>
                <a:ext cx="6" cy="2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867">
                <a:extLst>
                  <a:ext uri="{FF2B5EF4-FFF2-40B4-BE49-F238E27FC236}">
                    <a16:creationId xmlns:a16="http://schemas.microsoft.com/office/drawing/2014/main" id="{A14BBBB6-F816-4E14-9E11-7BF86FD74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11"/>
                <a:ext cx="6" cy="2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868">
                <a:extLst>
                  <a:ext uri="{FF2B5EF4-FFF2-40B4-BE49-F238E27FC236}">
                    <a16:creationId xmlns:a16="http://schemas.microsoft.com/office/drawing/2014/main" id="{71CEEE8C-1BE6-4BF6-B15B-7E4FB58B3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238"/>
                <a:ext cx="5" cy="30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869">
                <a:extLst>
                  <a:ext uri="{FF2B5EF4-FFF2-40B4-BE49-F238E27FC236}">
                    <a16:creationId xmlns:a16="http://schemas.microsoft.com/office/drawing/2014/main" id="{2F045AB1-0E60-4444-99B7-5742EFE7A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1268"/>
                <a:ext cx="6" cy="3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870">
                <a:extLst>
                  <a:ext uri="{FF2B5EF4-FFF2-40B4-BE49-F238E27FC236}">
                    <a16:creationId xmlns:a16="http://schemas.microsoft.com/office/drawing/2014/main" id="{CD875B4D-C14E-4C19-B5D5-3C259E5E2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299"/>
                <a:ext cx="5" cy="32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871">
                <a:extLst>
                  <a:ext uri="{FF2B5EF4-FFF2-40B4-BE49-F238E27FC236}">
                    <a16:creationId xmlns:a16="http://schemas.microsoft.com/office/drawing/2014/main" id="{5FB46492-3F98-47E7-9980-8B8415DEC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331"/>
                <a:ext cx="6" cy="3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872">
                <a:extLst>
                  <a:ext uri="{FF2B5EF4-FFF2-40B4-BE49-F238E27FC236}">
                    <a16:creationId xmlns:a16="http://schemas.microsoft.com/office/drawing/2014/main" id="{C5AAAC1F-A9F3-4DA5-9B4C-12A911E3A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2" y="1364"/>
                <a:ext cx="5" cy="3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873">
                <a:extLst>
                  <a:ext uri="{FF2B5EF4-FFF2-40B4-BE49-F238E27FC236}">
                    <a16:creationId xmlns:a16="http://schemas.microsoft.com/office/drawing/2014/main" id="{9F94F235-3D35-4FDC-B2BD-F046B1DCC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1398"/>
                <a:ext cx="6" cy="3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874">
                <a:extLst>
                  <a:ext uri="{FF2B5EF4-FFF2-40B4-BE49-F238E27FC236}">
                    <a16:creationId xmlns:a16="http://schemas.microsoft.com/office/drawing/2014/main" id="{33532F5B-077D-447D-9857-D91338905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1431"/>
                <a:ext cx="5" cy="3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875">
                <a:extLst>
                  <a:ext uri="{FF2B5EF4-FFF2-40B4-BE49-F238E27FC236}">
                    <a16:creationId xmlns:a16="http://schemas.microsoft.com/office/drawing/2014/main" id="{4B84837D-C60F-42F6-883D-BF251189A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1465"/>
                <a:ext cx="7" cy="33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876">
                <a:extLst>
                  <a:ext uri="{FF2B5EF4-FFF2-40B4-BE49-F238E27FC236}">
                    <a16:creationId xmlns:a16="http://schemas.microsoft.com/office/drawing/2014/main" id="{89D5D716-AA15-4D89-88C1-E90802B8B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498"/>
                <a:ext cx="6" cy="32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877">
                <a:extLst>
                  <a:ext uri="{FF2B5EF4-FFF2-40B4-BE49-F238E27FC236}">
                    <a16:creationId xmlns:a16="http://schemas.microsoft.com/office/drawing/2014/main" id="{E697E39B-D981-449F-9BDB-D6ED97988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530"/>
                <a:ext cx="5" cy="32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878">
                <a:extLst>
                  <a:ext uri="{FF2B5EF4-FFF2-40B4-BE49-F238E27FC236}">
                    <a16:creationId xmlns:a16="http://schemas.microsoft.com/office/drawing/2014/main" id="{8202E237-B0A4-49AD-B621-A7A8398E8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" y="1562"/>
                <a:ext cx="6" cy="28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879">
                <a:extLst>
                  <a:ext uri="{FF2B5EF4-FFF2-40B4-BE49-F238E27FC236}">
                    <a16:creationId xmlns:a16="http://schemas.microsoft.com/office/drawing/2014/main" id="{13E97FA7-8CF1-4069-905D-163578D54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1590"/>
                <a:ext cx="5" cy="29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880">
                <a:extLst>
                  <a:ext uri="{FF2B5EF4-FFF2-40B4-BE49-F238E27FC236}">
                    <a16:creationId xmlns:a16="http://schemas.microsoft.com/office/drawing/2014/main" id="{62444964-68FF-4457-B53B-14E0FAA0D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619"/>
                <a:ext cx="6" cy="26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881">
                <a:extLst>
                  <a:ext uri="{FF2B5EF4-FFF2-40B4-BE49-F238E27FC236}">
                    <a16:creationId xmlns:a16="http://schemas.microsoft.com/office/drawing/2014/main" id="{452933C0-6826-413D-B404-7320D6108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3" y="1645"/>
                <a:ext cx="5" cy="2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882">
                <a:extLst>
                  <a:ext uri="{FF2B5EF4-FFF2-40B4-BE49-F238E27FC236}">
                    <a16:creationId xmlns:a16="http://schemas.microsoft.com/office/drawing/2014/main" id="{339BBB35-C8B9-4E73-919F-C9FD77A6C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1669"/>
                <a:ext cx="6" cy="22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883">
                <a:extLst>
                  <a:ext uri="{FF2B5EF4-FFF2-40B4-BE49-F238E27FC236}">
                    <a16:creationId xmlns:a16="http://schemas.microsoft.com/office/drawing/2014/main" id="{E891E0E5-CC03-4BD9-AC6D-B43754F45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4" y="1691"/>
                <a:ext cx="5" cy="19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884">
                <a:extLst>
                  <a:ext uri="{FF2B5EF4-FFF2-40B4-BE49-F238E27FC236}">
                    <a16:creationId xmlns:a16="http://schemas.microsoft.com/office/drawing/2014/main" id="{12337B45-169C-4BAE-9AD1-5265DDCB6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710"/>
                <a:ext cx="6" cy="1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885">
                <a:extLst>
                  <a:ext uri="{FF2B5EF4-FFF2-40B4-BE49-F238E27FC236}">
                    <a16:creationId xmlns:a16="http://schemas.microsoft.com/office/drawing/2014/main" id="{55D89A0C-EF3F-4EE3-B723-704B5AE2B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727"/>
                <a:ext cx="5" cy="15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886">
                <a:extLst>
                  <a:ext uri="{FF2B5EF4-FFF2-40B4-BE49-F238E27FC236}">
                    <a16:creationId xmlns:a16="http://schemas.microsoft.com/office/drawing/2014/main" id="{4D8264AC-345F-4C86-B521-7278002CC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0" y="1742"/>
                <a:ext cx="6" cy="10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887">
                <a:extLst>
                  <a:ext uri="{FF2B5EF4-FFF2-40B4-BE49-F238E27FC236}">
                    <a16:creationId xmlns:a16="http://schemas.microsoft.com/office/drawing/2014/main" id="{F3909C7D-618D-4182-AB6C-1DE2E35A5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6" y="1752"/>
                <a:ext cx="6" cy="9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888">
                <a:extLst>
                  <a:ext uri="{FF2B5EF4-FFF2-40B4-BE49-F238E27FC236}">
                    <a16:creationId xmlns:a16="http://schemas.microsoft.com/office/drawing/2014/main" id="{6CA0EBBC-CF14-4779-BCBF-5AEC88A70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1761"/>
                <a:ext cx="5" cy="7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889">
                <a:extLst>
                  <a:ext uri="{FF2B5EF4-FFF2-40B4-BE49-F238E27FC236}">
                    <a16:creationId xmlns:a16="http://schemas.microsoft.com/office/drawing/2014/main" id="{1FD11135-653C-4462-958C-40C69DDBF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1768"/>
                <a:ext cx="6" cy="4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890">
                <a:extLst>
                  <a:ext uri="{FF2B5EF4-FFF2-40B4-BE49-F238E27FC236}">
                    <a16:creationId xmlns:a16="http://schemas.microsoft.com/office/drawing/2014/main" id="{589BC2BB-16F5-4720-8967-3E0E5F3DB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1772"/>
                <a:ext cx="5" cy="1"/>
              </a:xfrm>
              <a:prstGeom prst="line">
                <a:avLst/>
              </a:prstGeom>
              <a:noFill/>
              <a:ln w="1651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" name="Group 891">
                <a:extLst>
                  <a:ext uri="{FF2B5EF4-FFF2-40B4-BE49-F238E27FC236}">
                    <a16:creationId xmlns:a16="http://schemas.microsoft.com/office/drawing/2014/main" id="{4A25AE8D-0AA9-4ADB-95D3-24384E756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488"/>
                <a:ext cx="402" cy="285"/>
                <a:chOff x="3678" y="1414"/>
                <a:chExt cx="306" cy="359"/>
              </a:xfrm>
            </p:grpSpPr>
            <p:sp>
              <p:nvSpPr>
                <p:cNvPr id="370" name="Line 892">
                  <a:extLst>
                    <a:ext uri="{FF2B5EF4-FFF2-40B4-BE49-F238E27FC236}">
                      <a16:creationId xmlns:a16="http://schemas.microsoft.com/office/drawing/2014/main" id="{A2EEDAB6-86B8-46B3-AB4A-81B332FD3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78" y="1772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893">
                  <a:extLst>
                    <a:ext uri="{FF2B5EF4-FFF2-40B4-BE49-F238E27FC236}">
                      <a16:creationId xmlns:a16="http://schemas.microsoft.com/office/drawing/2014/main" id="{ED37F9FC-92DC-49CA-A0BC-F7B124C59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4" y="1769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894">
                  <a:extLst>
                    <a:ext uri="{FF2B5EF4-FFF2-40B4-BE49-F238E27FC236}">
                      <a16:creationId xmlns:a16="http://schemas.microsoft.com/office/drawing/2014/main" id="{928CCD56-26FF-4C02-8A62-802A7184EB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9" y="1764"/>
                  <a:ext cx="6" cy="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895">
                  <a:extLst>
                    <a:ext uri="{FF2B5EF4-FFF2-40B4-BE49-F238E27FC236}">
                      <a16:creationId xmlns:a16="http://schemas.microsoft.com/office/drawing/2014/main" id="{9C293CFE-1318-4215-B73D-FEA5B00CA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95" y="1757"/>
                  <a:ext cx="5" cy="7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896">
                  <a:extLst>
                    <a:ext uri="{FF2B5EF4-FFF2-40B4-BE49-F238E27FC236}">
                      <a16:creationId xmlns:a16="http://schemas.microsoft.com/office/drawing/2014/main" id="{10B43A65-720F-459C-B781-B642AC1D3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0" y="1747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897">
                  <a:extLst>
                    <a:ext uri="{FF2B5EF4-FFF2-40B4-BE49-F238E27FC236}">
                      <a16:creationId xmlns:a16="http://schemas.microsoft.com/office/drawing/2014/main" id="{C07A6282-2DEE-498C-ABFF-CD33A6D34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6" y="1737"/>
                  <a:ext cx="5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898">
                  <a:extLst>
                    <a:ext uri="{FF2B5EF4-FFF2-40B4-BE49-F238E27FC236}">
                      <a16:creationId xmlns:a16="http://schemas.microsoft.com/office/drawing/2014/main" id="{7FBCAA05-5CF9-4A90-84A5-FA2B2CC7D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1727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899">
                  <a:extLst>
                    <a:ext uri="{FF2B5EF4-FFF2-40B4-BE49-F238E27FC236}">
                      <a16:creationId xmlns:a16="http://schemas.microsoft.com/office/drawing/2014/main" id="{97EC2E00-AC5F-4036-9821-9604C60EC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7" y="1714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900">
                  <a:extLst>
                    <a:ext uri="{FF2B5EF4-FFF2-40B4-BE49-F238E27FC236}">
                      <a16:creationId xmlns:a16="http://schemas.microsoft.com/office/drawing/2014/main" id="{899F292E-3A21-4053-945C-ADD8B002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2" y="1700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901">
                  <a:extLst>
                    <a:ext uri="{FF2B5EF4-FFF2-40B4-BE49-F238E27FC236}">
                      <a16:creationId xmlns:a16="http://schemas.microsoft.com/office/drawing/2014/main" id="{BDC6DB76-E57C-4F68-BC26-8FFF5C16E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8" y="1686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902">
                  <a:extLst>
                    <a:ext uri="{FF2B5EF4-FFF2-40B4-BE49-F238E27FC236}">
                      <a16:creationId xmlns:a16="http://schemas.microsoft.com/office/drawing/2014/main" id="{11274EDF-0339-4808-983C-579FE3FD5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4" y="1671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903">
                  <a:extLst>
                    <a:ext uri="{FF2B5EF4-FFF2-40B4-BE49-F238E27FC236}">
                      <a16:creationId xmlns:a16="http://schemas.microsoft.com/office/drawing/2014/main" id="{C3D796CF-09CC-49E0-8402-58AB250D2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9" y="1656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904">
                  <a:extLst>
                    <a:ext uri="{FF2B5EF4-FFF2-40B4-BE49-F238E27FC236}">
                      <a16:creationId xmlns:a16="http://schemas.microsoft.com/office/drawing/2014/main" id="{46DDB5D4-10CF-447C-AF00-5BD11BE11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45" y="1641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905">
                  <a:extLst>
                    <a:ext uri="{FF2B5EF4-FFF2-40B4-BE49-F238E27FC236}">
                      <a16:creationId xmlns:a16="http://schemas.microsoft.com/office/drawing/2014/main" id="{AD4E6A3F-DFF2-4A0A-B140-3F4396CA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0" y="1626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906">
                  <a:extLst>
                    <a:ext uri="{FF2B5EF4-FFF2-40B4-BE49-F238E27FC236}">
                      <a16:creationId xmlns:a16="http://schemas.microsoft.com/office/drawing/2014/main" id="{712E0695-5891-49C6-A136-5B1C8B88F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6" y="1612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907">
                  <a:extLst>
                    <a:ext uri="{FF2B5EF4-FFF2-40B4-BE49-F238E27FC236}">
                      <a16:creationId xmlns:a16="http://schemas.microsoft.com/office/drawing/2014/main" id="{43B4EC56-1C18-4220-81E3-6E043EF2DA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1" y="1597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908">
                  <a:extLst>
                    <a:ext uri="{FF2B5EF4-FFF2-40B4-BE49-F238E27FC236}">
                      <a16:creationId xmlns:a16="http://schemas.microsoft.com/office/drawing/2014/main" id="{4F291647-D809-4750-91AD-BAF8FBD01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7" y="1583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909">
                  <a:extLst>
                    <a:ext uri="{FF2B5EF4-FFF2-40B4-BE49-F238E27FC236}">
                      <a16:creationId xmlns:a16="http://schemas.microsoft.com/office/drawing/2014/main" id="{8AFC87BA-5BAB-4BF5-8A28-72AF29A04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2" y="1570"/>
                  <a:ext cx="6" cy="1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910">
                  <a:extLst>
                    <a:ext uri="{FF2B5EF4-FFF2-40B4-BE49-F238E27FC236}">
                      <a16:creationId xmlns:a16="http://schemas.microsoft.com/office/drawing/2014/main" id="{1EA25BD6-125A-4288-B7D6-9064C4B2E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8" y="1556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911">
                  <a:extLst>
                    <a:ext uri="{FF2B5EF4-FFF2-40B4-BE49-F238E27FC236}">
                      <a16:creationId xmlns:a16="http://schemas.microsoft.com/office/drawing/2014/main" id="{03D1F4BA-23E6-4B1E-92A3-4102A98CD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3" y="1544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912">
                  <a:extLst>
                    <a:ext uri="{FF2B5EF4-FFF2-40B4-BE49-F238E27FC236}">
                      <a16:creationId xmlns:a16="http://schemas.microsoft.com/office/drawing/2014/main" id="{19E92F2E-1DAD-457F-9E57-EFFFCAF72E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9" y="1532"/>
                  <a:ext cx="5" cy="1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913">
                  <a:extLst>
                    <a:ext uri="{FF2B5EF4-FFF2-40B4-BE49-F238E27FC236}">
                      <a16:creationId xmlns:a16="http://schemas.microsoft.com/office/drawing/2014/main" id="{430C3289-3AE2-4364-8F70-D5EB2311F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4" y="1520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914">
                  <a:extLst>
                    <a:ext uri="{FF2B5EF4-FFF2-40B4-BE49-F238E27FC236}">
                      <a16:creationId xmlns:a16="http://schemas.microsoft.com/office/drawing/2014/main" id="{3E568556-9FE0-4115-82AD-173471414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0" y="1510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915">
                  <a:extLst>
                    <a:ext uri="{FF2B5EF4-FFF2-40B4-BE49-F238E27FC236}">
                      <a16:creationId xmlns:a16="http://schemas.microsoft.com/office/drawing/2014/main" id="{77DB50ED-9452-4238-B814-F2E34BD09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6" y="1500"/>
                  <a:ext cx="5" cy="10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916">
                  <a:extLst>
                    <a:ext uri="{FF2B5EF4-FFF2-40B4-BE49-F238E27FC236}">
                      <a16:creationId xmlns:a16="http://schemas.microsoft.com/office/drawing/2014/main" id="{B3EEC9BA-9FDF-4BCC-AB84-A6EA22936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1" y="1491"/>
                  <a:ext cx="7" cy="9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917">
                  <a:extLst>
                    <a:ext uri="{FF2B5EF4-FFF2-40B4-BE49-F238E27FC236}">
                      <a16:creationId xmlns:a16="http://schemas.microsoft.com/office/drawing/2014/main" id="{7CB06C5B-7A6A-45E6-A360-F6F93B1F3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8" y="1483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918">
                  <a:extLst>
                    <a:ext uri="{FF2B5EF4-FFF2-40B4-BE49-F238E27FC236}">
                      <a16:creationId xmlns:a16="http://schemas.microsoft.com/office/drawing/2014/main" id="{EF391EB2-D05F-4F89-B5CF-1650F9E1B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3" y="1475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919">
                  <a:extLst>
                    <a:ext uri="{FF2B5EF4-FFF2-40B4-BE49-F238E27FC236}">
                      <a16:creationId xmlns:a16="http://schemas.microsoft.com/office/drawing/2014/main" id="{5AD79C94-2D6A-4821-B630-46BA8B90D8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8" y="1468"/>
                  <a:ext cx="5" cy="7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920">
                  <a:extLst>
                    <a:ext uri="{FF2B5EF4-FFF2-40B4-BE49-F238E27FC236}">
                      <a16:creationId xmlns:a16="http://schemas.microsoft.com/office/drawing/2014/main" id="{9A81973E-3073-4A76-B580-A596EF956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3" y="1461"/>
                  <a:ext cx="6" cy="7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921">
                  <a:extLst>
                    <a:ext uri="{FF2B5EF4-FFF2-40B4-BE49-F238E27FC236}">
                      <a16:creationId xmlns:a16="http://schemas.microsoft.com/office/drawing/2014/main" id="{7BA97BA8-C34E-4C12-A5A9-5DB504D53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9" y="1455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922">
                  <a:extLst>
                    <a:ext uri="{FF2B5EF4-FFF2-40B4-BE49-F238E27FC236}">
                      <a16:creationId xmlns:a16="http://schemas.microsoft.com/office/drawing/2014/main" id="{B2F4FD93-BB6F-4B21-B8FD-22653B394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5" y="1451"/>
                  <a:ext cx="6" cy="4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923">
                  <a:extLst>
                    <a:ext uri="{FF2B5EF4-FFF2-40B4-BE49-F238E27FC236}">
                      <a16:creationId xmlns:a16="http://schemas.microsoft.com/office/drawing/2014/main" id="{10BBC373-65DC-4EB2-9D2F-EEA35A4AA8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1" y="1446"/>
                  <a:ext cx="6" cy="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924">
                  <a:extLst>
                    <a:ext uri="{FF2B5EF4-FFF2-40B4-BE49-F238E27FC236}">
                      <a16:creationId xmlns:a16="http://schemas.microsoft.com/office/drawing/2014/main" id="{1064A139-38C6-4B94-9BF2-9DB896E69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7" y="1441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925">
                  <a:extLst>
                    <a:ext uri="{FF2B5EF4-FFF2-40B4-BE49-F238E27FC236}">
                      <a16:creationId xmlns:a16="http://schemas.microsoft.com/office/drawing/2014/main" id="{1F301ED2-2FE6-41DF-8788-FFED7605E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2" y="1438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926">
                  <a:extLst>
                    <a:ext uri="{FF2B5EF4-FFF2-40B4-BE49-F238E27FC236}">
                      <a16:creationId xmlns:a16="http://schemas.microsoft.com/office/drawing/2014/main" id="{FF401639-E9EA-44E7-8753-9FAAFCFAE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8" y="1435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927">
                  <a:extLst>
                    <a:ext uri="{FF2B5EF4-FFF2-40B4-BE49-F238E27FC236}">
                      <a16:creationId xmlns:a16="http://schemas.microsoft.com/office/drawing/2014/main" id="{D5D643C0-817F-4E1F-97D0-120CADD4F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3" y="1432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928">
                  <a:extLst>
                    <a:ext uri="{FF2B5EF4-FFF2-40B4-BE49-F238E27FC236}">
                      <a16:creationId xmlns:a16="http://schemas.microsoft.com/office/drawing/2014/main" id="{9540A681-7E85-4387-B2F9-0AA064456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9" y="1430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929">
                  <a:extLst>
                    <a:ext uri="{FF2B5EF4-FFF2-40B4-BE49-F238E27FC236}">
                      <a16:creationId xmlns:a16="http://schemas.microsoft.com/office/drawing/2014/main" id="{0D7B0F3B-8C28-406E-AB9F-35C00D95B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4" y="1428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930">
                  <a:extLst>
                    <a:ext uri="{FF2B5EF4-FFF2-40B4-BE49-F238E27FC236}">
                      <a16:creationId xmlns:a16="http://schemas.microsoft.com/office/drawing/2014/main" id="{9E72CE93-9A95-4F05-847E-EA7099ED4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0" y="1425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931">
                  <a:extLst>
                    <a:ext uri="{FF2B5EF4-FFF2-40B4-BE49-F238E27FC236}">
                      <a16:creationId xmlns:a16="http://schemas.microsoft.com/office/drawing/2014/main" id="{224A1A37-F2C2-4EC1-BEC1-7D683CCB6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5" y="142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932">
                  <a:extLst>
                    <a:ext uri="{FF2B5EF4-FFF2-40B4-BE49-F238E27FC236}">
                      <a16:creationId xmlns:a16="http://schemas.microsoft.com/office/drawing/2014/main" id="{C0294ED9-F634-48D9-B192-C204782E9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1" y="1422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933">
                  <a:extLst>
                    <a:ext uri="{FF2B5EF4-FFF2-40B4-BE49-F238E27FC236}">
                      <a16:creationId xmlns:a16="http://schemas.microsoft.com/office/drawing/2014/main" id="{A8601D32-CF75-41A0-BB12-4104493D8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6" y="1421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934">
                  <a:extLst>
                    <a:ext uri="{FF2B5EF4-FFF2-40B4-BE49-F238E27FC236}">
                      <a16:creationId xmlns:a16="http://schemas.microsoft.com/office/drawing/2014/main" id="{9B9754A3-5B4B-4D24-A194-23F4C00CA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2" y="1420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935">
                  <a:extLst>
                    <a:ext uri="{FF2B5EF4-FFF2-40B4-BE49-F238E27FC236}">
                      <a16:creationId xmlns:a16="http://schemas.microsoft.com/office/drawing/2014/main" id="{3AE64E7C-F8CD-48C5-A3D7-30282C891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8" y="1418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936">
                  <a:extLst>
                    <a:ext uri="{FF2B5EF4-FFF2-40B4-BE49-F238E27FC236}">
                      <a16:creationId xmlns:a16="http://schemas.microsoft.com/office/drawing/2014/main" id="{80F4AD67-FA1D-4FD4-AC6A-E4954BDAC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1418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937">
                  <a:extLst>
                    <a:ext uri="{FF2B5EF4-FFF2-40B4-BE49-F238E27FC236}">
                      <a16:creationId xmlns:a16="http://schemas.microsoft.com/office/drawing/2014/main" id="{93BF6BD1-90F4-44D2-A3EE-7E2CDCFCE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9" y="1417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938">
                  <a:extLst>
                    <a:ext uri="{FF2B5EF4-FFF2-40B4-BE49-F238E27FC236}">
                      <a16:creationId xmlns:a16="http://schemas.microsoft.com/office/drawing/2014/main" id="{F38A55B7-188F-4BCD-97D5-5FA8E3BA9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4" y="1416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939">
                  <a:extLst>
                    <a:ext uri="{FF2B5EF4-FFF2-40B4-BE49-F238E27FC236}">
                      <a16:creationId xmlns:a16="http://schemas.microsoft.com/office/drawing/2014/main" id="{D1E0826F-4B28-414C-8BFD-3F99D07A5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0" y="1416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940">
                  <a:extLst>
                    <a:ext uri="{FF2B5EF4-FFF2-40B4-BE49-F238E27FC236}">
                      <a16:creationId xmlns:a16="http://schemas.microsoft.com/office/drawing/2014/main" id="{DA8EC37A-26B7-459F-9FCB-19D7CC6FF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5" y="1416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941">
                  <a:extLst>
                    <a:ext uri="{FF2B5EF4-FFF2-40B4-BE49-F238E27FC236}">
                      <a16:creationId xmlns:a16="http://schemas.microsoft.com/office/drawing/2014/main" id="{05E47BB7-3517-4078-8FA6-F738DEC16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1" y="1415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942">
                  <a:extLst>
                    <a:ext uri="{FF2B5EF4-FFF2-40B4-BE49-F238E27FC236}">
                      <a16:creationId xmlns:a16="http://schemas.microsoft.com/office/drawing/2014/main" id="{4B66D976-B1AC-43A1-929D-5E9999ADC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6" y="1415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943">
                  <a:extLst>
                    <a:ext uri="{FF2B5EF4-FFF2-40B4-BE49-F238E27FC236}">
                      <a16:creationId xmlns:a16="http://schemas.microsoft.com/office/drawing/2014/main" id="{848E5558-5DB5-4FB9-95AE-660E9CF1F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2" y="1415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944">
                  <a:extLst>
                    <a:ext uri="{FF2B5EF4-FFF2-40B4-BE49-F238E27FC236}">
                      <a16:creationId xmlns:a16="http://schemas.microsoft.com/office/drawing/2014/main" id="{37BCE35C-A956-430E-A4B0-7559729BB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7" y="141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945">
                  <a:extLst>
                    <a:ext uri="{FF2B5EF4-FFF2-40B4-BE49-F238E27FC236}">
                      <a16:creationId xmlns:a16="http://schemas.microsoft.com/office/drawing/2014/main" id="{C3CEB020-8C63-48F7-9EF1-1F21A2EF5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3" y="1414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946">
                  <a:extLst>
                    <a:ext uri="{FF2B5EF4-FFF2-40B4-BE49-F238E27FC236}">
                      <a16:creationId xmlns:a16="http://schemas.microsoft.com/office/drawing/2014/main" id="{C386708C-C6FB-4C5F-9917-A04A44CE0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" y="141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11" name="Group 1242">
            <a:extLst>
              <a:ext uri="{FF2B5EF4-FFF2-40B4-BE49-F238E27FC236}">
                <a16:creationId xmlns:a16="http://schemas.microsoft.com/office/drawing/2014/main" id="{38352F03-FE17-4C76-8649-232E6AB3B43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41500"/>
            <a:ext cx="1752600" cy="2298700"/>
            <a:chOff x="2736" y="288"/>
            <a:chExt cx="1104" cy="1536"/>
          </a:xfrm>
        </p:grpSpPr>
        <p:grpSp>
          <p:nvGrpSpPr>
            <p:cNvPr id="612" name="Group 949">
              <a:extLst>
                <a:ext uri="{FF2B5EF4-FFF2-40B4-BE49-F238E27FC236}">
                  <a16:creationId xmlns:a16="http://schemas.microsoft.com/office/drawing/2014/main" id="{FB963FB9-4C5B-423F-A8EE-3B1572AB3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88"/>
              <a:ext cx="1104" cy="645"/>
              <a:chOff x="2206" y="3373"/>
              <a:chExt cx="748" cy="634"/>
            </a:xfrm>
          </p:grpSpPr>
          <p:sp>
            <p:nvSpPr>
              <p:cNvPr id="754" name="Line 950">
                <a:extLst>
                  <a:ext uri="{FF2B5EF4-FFF2-40B4-BE49-F238E27FC236}">
                    <a16:creationId xmlns:a16="http://schemas.microsoft.com/office/drawing/2014/main" id="{66543CC0-6791-43C4-A4F0-E2079084B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2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951">
                <a:extLst>
                  <a:ext uri="{FF2B5EF4-FFF2-40B4-BE49-F238E27FC236}">
                    <a16:creationId xmlns:a16="http://schemas.microsoft.com/office/drawing/2014/main" id="{BFEA61C9-3B08-4157-8513-5E0D06D32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6" y="4003"/>
                <a:ext cx="1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952">
                <a:extLst>
                  <a:ext uri="{FF2B5EF4-FFF2-40B4-BE49-F238E27FC236}">
                    <a16:creationId xmlns:a16="http://schemas.microsoft.com/office/drawing/2014/main" id="{F2F6F990-4256-4F69-98E5-89CA4CA97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400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953">
                <a:extLst>
                  <a:ext uri="{FF2B5EF4-FFF2-40B4-BE49-F238E27FC236}">
                    <a16:creationId xmlns:a16="http://schemas.microsoft.com/office/drawing/2014/main" id="{B4130013-5CE2-4327-9EC3-775C27A96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1" y="400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954">
                <a:extLst>
                  <a:ext uri="{FF2B5EF4-FFF2-40B4-BE49-F238E27FC236}">
                    <a16:creationId xmlns:a16="http://schemas.microsoft.com/office/drawing/2014/main" id="{B28FE32A-4E8B-42DA-9DA8-D50EC80D2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6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955">
                <a:extLst>
                  <a:ext uri="{FF2B5EF4-FFF2-40B4-BE49-F238E27FC236}">
                    <a16:creationId xmlns:a16="http://schemas.microsoft.com/office/drawing/2014/main" id="{FBD21DDC-E2C1-45CB-B4C3-570248DE1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1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956">
                <a:extLst>
                  <a:ext uri="{FF2B5EF4-FFF2-40B4-BE49-F238E27FC236}">
                    <a16:creationId xmlns:a16="http://schemas.microsoft.com/office/drawing/2014/main" id="{468C13ED-B945-4C77-BD85-7569E0D8F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6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957">
                <a:extLst>
                  <a:ext uri="{FF2B5EF4-FFF2-40B4-BE49-F238E27FC236}">
                    <a16:creationId xmlns:a16="http://schemas.microsoft.com/office/drawing/2014/main" id="{80AD25D8-CADB-47A8-BF6A-9AD51C14F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958">
                <a:extLst>
                  <a:ext uri="{FF2B5EF4-FFF2-40B4-BE49-F238E27FC236}">
                    <a16:creationId xmlns:a16="http://schemas.microsoft.com/office/drawing/2014/main" id="{2466B332-1C59-4B46-B37C-00C06F001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959">
                <a:extLst>
                  <a:ext uri="{FF2B5EF4-FFF2-40B4-BE49-F238E27FC236}">
                    <a16:creationId xmlns:a16="http://schemas.microsoft.com/office/drawing/2014/main" id="{2B65FDE5-7DF5-49A7-A5FA-A4D6616CD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960">
                <a:extLst>
                  <a:ext uri="{FF2B5EF4-FFF2-40B4-BE49-F238E27FC236}">
                    <a16:creationId xmlns:a16="http://schemas.microsoft.com/office/drawing/2014/main" id="{DED89E8F-F476-4158-A347-591BB3A87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6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961">
                <a:extLst>
                  <a:ext uri="{FF2B5EF4-FFF2-40B4-BE49-F238E27FC236}">
                    <a16:creationId xmlns:a16="http://schemas.microsoft.com/office/drawing/2014/main" id="{3D0C7997-6765-4257-9D13-356341D50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1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962">
                <a:extLst>
                  <a:ext uri="{FF2B5EF4-FFF2-40B4-BE49-F238E27FC236}">
                    <a16:creationId xmlns:a16="http://schemas.microsoft.com/office/drawing/2014/main" id="{AC6762BD-4926-4FAF-A09F-DA3C56319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963">
                <a:extLst>
                  <a:ext uri="{FF2B5EF4-FFF2-40B4-BE49-F238E27FC236}">
                    <a16:creationId xmlns:a16="http://schemas.microsoft.com/office/drawing/2014/main" id="{A7946128-21C0-4699-B603-1B9C16E8F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964">
                <a:extLst>
                  <a:ext uri="{FF2B5EF4-FFF2-40B4-BE49-F238E27FC236}">
                    <a16:creationId xmlns:a16="http://schemas.microsoft.com/office/drawing/2014/main" id="{BDA883BB-415C-4D40-89D9-439A7F58F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965">
                <a:extLst>
                  <a:ext uri="{FF2B5EF4-FFF2-40B4-BE49-F238E27FC236}">
                    <a16:creationId xmlns:a16="http://schemas.microsoft.com/office/drawing/2014/main" id="{BE3101E5-028C-43FF-BFD5-ABA0429A0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1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966">
                <a:extLst>
                  <a:ext uri="{FF2B5EF4-FFF2-40B4-BE49-F238E27FC236}">
                    <a16:creationId xmlns:a16="http://schemas.microsoft.com/office/drawing/2014/main" id="{F580D0E4-CB28-4755-A75E-B43AA6B06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6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967">
                <a:extLst>
                  <a:ext uri="{FF2B5EF4-FFF2-40B4-BE49-F238E27FC236}">
                    <a16:creationId xmlns:a16="http://schemas.microsoft.com/office/drawing/2014/main" id="{F021A23C-042C-4C67-9799-58DD102A4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1" y="4003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968">
                <a:extLst>
                  <a:ext uri="{FF2B5EF4-FFF2-40B4-BE49-F238E27FC236}">
                    <a16:creationId xmlns:a16="http://schemas.microsoft.com/office/drawing/2014/main" id="{B7A3D686-B6D5-47D1-861A-94928BC99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6" y="4003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969">
                <a:extLst>
                  <a:ext uri="{FF2B5EF4-FFF2-40B4-BE49-F238E27FC236}">
                    <a16:creationId xmlns:a16="http://schemas.microsoft.com/office/drawing/2014/main" id="{2F42DBC4-E9B0-41CF-B6D1-5AE42A489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1" y="4002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970">
                <a:extLst>
                  <a:ext uri="{FF2B5EF4-FFF2-40B4-BE49-F238E27FC236}">
                    <a16:creationId xmlns:a16="http://schemas.microsoft.com/office/drawing/2014/main" id="{C6FD1FB5-80C1-40B5-9819-9D67404D1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4001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971">
                <a:extLst>
                  <a:ext uri="{FF2B5EF4-FFF2-40B4-BE49-F238E27FC236}">
                    <a16:creationId xmlns:a16="http://schemas.microsoft.com/office/drawing/2014/main" id="{DD201AE6-5387-4039-8906-91C6E63E1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1" y="4001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972">
                <a:extLst>
                  <a:ext uri="{FF2B5EF4-FFF2-40B4-BE49-F238E27FC236}">
                    <a16:creationId xmlns:a16="http://schemas.microsoft.com/office/drawing/2014/main" id="{027D19F3-1AD2-4F69-99CA-31A3DD04F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6" y="4000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Line 973">
                <a:extLst>
                  <a:ext uri="{FF2B5EF4-FFF2-40B4-BE49-F238E27FC236}">
                    <a16:creationId xmlns:a16="http://schemas.microsoft.com/office/drawing/2014/main" id="{E318FE2A-CF33-4392-9BDC-C86517FCF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1" y="3998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Line 974">
                <a:extLst>
                  <a:ext uri="{FF2B5EF4-FFF2-40B4-BE49-F238E27FC236}">
                    <a16:creationId xmlns:a16="http://schemas.microsoft.com/office/drawing/2014/main" id="{7175E1AA-04CC-4D6C-85E8-AD7818035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6" y="3997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Line 975">
                <a:extLst>
                  <a:ext uri="{FF2B5EF4-FFF2-40B4-BE49-F238E27FC236}">
                    <a16:creationId xmlns:a16="http://schemas.microsoft.com/office/drawing/2014/main" id="{01EF4BA0-B927-4EC2-9987-746F39E70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1" y="399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976">
                <a:extLst>
                  <a:ext uri="{FF2B5EF4-FFF2-40B4-BE49-F238E27FC236}">
                    <a16:creationId xmlns:a16="http://schemas.microsoft.com/office/drawing/2014/main" id="{C16EAF62-B8B8-4E26-9A58-047D3C422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6" y="3994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977">
                <a:extLst>
                  <a:ext uri="{FF2B5EF4-FFF2-40B4-BE49-F238E27FC236}">
                    <a16:creationId xmlns:a16="http://schemas.microsoft.com/office/drawing/2014/main" id="{57C1CB61-F1BA-4B31-8432-2EAB6B0DD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1" y="3992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978">
                <a:extLst>
                  <a:ext uri="{FF2B5EF4-FFF2-40B4-BE49-F238E27FC236}">
                    <a16:creationId xmlns:a16="http://schemas.microsoft.com/office/drawing/2014/main" id="{29C506AB-B9F8-49CB-AB43-8B59F6A9D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3989"/>
                <a:ext cx="5" cy="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979">
                <a:extLst>
                  <a:ext uri="{FF2B5EF4-FFF2-40B4-BE49-F238E27FC236}">
                    <a16:creationId xmlns:a16="http://schemas.microsoft.com/office/drawing/2014/main" id="{84B0A840-3BBF-4F9B-9B1F-690DCB470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1" y="3987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980">
                <a:extLst>
                  <a:ext uri="{FF2B5EF4-FFF2-40B4-BE49-F238E27FC236}">
                    <a16:creationId xmlns:a16="http://schemas.microsoft.com/office/drawing/2014/main" id="{2820CBBE-77DB-42D5-B8EE-698F8C10C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3984"/>
                <a:ext cx="5" cy="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981">
                <a:extLst>
                  <a:ext uri="{FF2B5EF4-FFF2-40B4-BE49-F238E27FC236}">
                    <a16:creationId xmlns:a16="http://schemas.microsoft.com/office/drawing/2014/main" id="{CC082650-C114-4C76-9146-C6A76CC54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1" y="3980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982">
                <a:extLst>
                  <a:ext uri="{FF2B5EF4-FFF2-40B4-BE49-F238E27FC236}">
                    <a16:creationId xmlns:a16="http://schemas.microsoft.com/office/drawing/2014/main" id="{9056BF38-F141-487F-87F1-39C0A49EC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3976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983">
                <a:extLst>
                  <a:ext uri="{FF2B5EF4-FFF2-40B4-BE49-F238E27FC236}">
                    <a16:creationId xmlns:a16="http://schemas.microsoft.com/office/drawing/2014/main" id="{5F58C1FE-B0D2-47B5-A765-D39DE95CC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1" y="3972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984">
                <a:extLst>
                  <a:ext uri="{FF2B5EF4-FFF2-40B4-BE49-F238E27FC236}">
                    <a16:creationId xmlns:a16="http://schemas.microsoft.com/office/drawing/2014/main" id="{DCAA25F9-4E59-41C0-B31D-43771ABB0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6" y="3967"/>
                <a:ext cx="6" cy="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985">
                <a:extLst>
                  <a:ext uri="{FF2B5EF4-FFF2-40B4-BE49-F238E27FC236}">
                    <a16:creationId xmlns:a16="http://schemas.microsoft.com/office/drawing/2014/main" id="{D40425CE-CC80-40E9-990C-63D0B25BB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2" y="3961"/>
                <a:ext cx="5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986">
                <a:extLst>
                  <a:ext uri="{FF2B5EF4-FFF2-40B4-BE49-F238E27FC236}">
                    <a16:creationId xmlns:a16="http://schemas.microsoft.com/office/drawing/2014/main" id="{95D1E436-1C10-4E84-86ED-ED5C026CB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3955"/>
                <a:ext cx="4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987">
                <a:extLst>
                  <a:ext uri="{FF2B5EF4-FFF2-40B4-BE49-F238E27FC236}">
                    <a16:creationId xmlns:a16="http://schemas.microsoft.com/office/drawing/2014/main" id="{9DED71ED-DAFF-4F6C-A923-EA1F81509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3948"/>
                <a:ext cx="5" cy="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988">
                <a:extLst>
                  <a:ext uri="{FF2B5EF4-FFF2-40B4-BE49-F238E27FC236}">
                    <a16:creationId xmlns:a16="http://schemas.microsoft.com/office/drawing/2014/main" id="{86B8D6F3-153E-4D87-BAE5-34FE7017F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941"/>
                <a:ext cx="5" cy="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989">
                <a:extLst>
                  <a:ext uri="{FF2B5EF4-FFF2-40B4-BE49-F238E27FC236}">
                    <a16:creationId xmlns:a16="http://schemas.microsoft.com/office/drawing/2014/main" id="{9E4F8947-5297-42BE-80E2-4DD2ECC8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1" y="3933"/>
                <a:ext cx="6" cy="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990">
                <a:extLst>
                  <a:ext uri="{FF2B5EF4-FFF2-40B4-BE49-F238E27FC236}">
                    <a16:creationId xmlns:a16="http://schemas.microsoft.com/office/drawing/2014/main" id="{D5303D7E-5927-41EA-8571-192A82D4A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3924"/>
                <a:ext cx="5" cy="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991">
                <a:extLst>
                  <a:ext uri="{FF2B5EF4-FFF2-40B4-BE49-F238E27FC236}">
                    <a16:creationId xmlns:a16="http://schemas.microsoft.com/office/drawing/2014/main" id="{7956B0E4-D32F-414E-80A3-9EB3B92EC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3914"/>
                <a:ext cx="5" cy="1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992">
                <a:extLst>
                  <a:ext uri="{FF2B5EF4-FFF2-40B4-BE49-F238E27FC236}">
                    <a16:creationId xmlns:a16="http://schemas.microsoft.com/office/drawing/2014/main" id="{37BC0649-5B8E-403B-B9BF-6B957AB46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7" y="3903"/>
                <a:ext cx="5" cy="1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993">
                <a:extLst>
                  <a:ext uri="{FF2B5EF4-FFF2-40B4-BE49-F238E27FC236}">
                    <a16:creationId xmlns:a16="http://schemas.microsoft.com/office/drawing/2014/main" id="{DBCB9470-CADA-405D-BA77-468DE3964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3892"/>
                <a:ext cx="5" cy="1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994">
                <a:extLst>
                  <a:ext uri="{FF2B5EF4-FFF2-40B4-BE49-F238E27FC236}">
                    <a16:creationId xmlns:a16="http://schemas.microsoft.com/office/drawing/2014/main" id="{CEC46169-2583-439E-87E2-0A98A6AB5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3879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995">
                <a:extLst>
                  <a:ext uri="{FF2B5EF4-FFF2-40B4-BE49-F238E27FC236}">
                    <a16:creationId xmlns:a16="http://schemas.microsoft.com/office/drawing/2014/main" id="{B9FA7194-2DFD-48F4-B672-D13622C75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3866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996">
                <a:extLst>
                  <a:ext uri="{FF2B5EF4-FFF2-40B4-BE49-F238E27FC236}">
                    <a16:creationId xmlns:a16="http://schemas.microsoft.com/office/drawing/2014/main" id="{3AADA28E-6A90-4338-94AB-02E5FB319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7" y="3851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997">
                <a:extLst>
                  <a:ext uri="{FF2B5EF4-FFF2-40B4-BE49-F238E27FC236}">
                    <a16:creationId xmlns:a16="http://schemas.microsoft.com/office/drawing/2014/main" id="{0E1231CB-ACD9-46A6-A222-B0D576A3D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3836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998">
                <a:extLst>
                  <a:ext uri="{FF2B5EF4-FFF2-40B4-BE49-F238E27FC236}">
                    <a16:creationId xmlns:a16="http://schemas.microsoft.com/office/drawing/2014/main" id="{51C01216-EE61-4D35-B7AE-8FEB5DB68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3820"/>
                <a:ext cx="5" cy="1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999">
                <a:extLst>
                  <a:ext uri="{FF2B5EF4-FFF2-40B4-BE49-F238E27FC236}">
                    <a16:creationId xmlns:a16="http://schemas.microsoft.com/office/drawing/2014/main" id="{E25FF72E-B35B-449B-A888-11877AAD0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803"/>
                <a:ext cx="5" cy="1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Line 1000">
                <a:extLst>
                  <a:ext uri="{FF2B5EF4-FFF2-40B4-BE49-F238E27FC236}">
                    <a16:creationId xmlns:a16="http://schemas.microsoft.com/office/drawing/2014/main" id="{EF74BF08-91A5-4E69-B83A-DE81A2CAD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3785"/>
                <a:ext cx="5" cy="1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1001">
                <a:extLst>
                  <a:ext uri="{FF2B5EF4-FFF2-40B4-BE49-F238E27FC236}">
                    <a16:creationId xmlns:a16="http://schemas.microsoft.com/office/drawing/2014/main" id="{2DE5F284-A1A3-499A-9C9C-2BCA2278E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2" y="3767"/>
                <a:ext cx="5" cy="1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1002">
                <a:extLst>
                  <a:ext uri="{FF2B5EF4-FFF2-40B4-BE49-F238E27FC236}">
                    <a16:creationId xmlns:a16="http://schemas.microsoft.com/office/drawing/2014/main" id="{E515E0FE-3CB9-4E56-BC01-4E3C91E3C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7" y="374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1003">
                <a:extLst>
                  <a:ext uri="{FF2B5EF4-FFF2-40B4-BE49-F238E27FC236}">
                    <a16:creationId xmlns:a16="http://schemas.microsoft.com/office/drawing/2014/main" id="{E8AF8F1E-C3B2-40DD-B6FB-C6E051948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372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1004">
                <a:extLst>
                  <a:ext uri="{FF2B5EF4-FFF2-40B4-BE49-F238E27FC236}">
                    <a16:creationId xmlns:a16="http://schemas.microsoft.com/office/drawing/2014/main" id="{373A0DC5-6B36-491F-98DA-B565CBA0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370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1005">
                <a:extLst>
                  <a:ext uri="{FF2B5EF4-FFF2-40B4-BE49-F238E27FC236}">
                    <a16:creationId xmlns:a16="http://schemas.microsoft.com/office/drawing/2014/main" id="{BE3706D8-45BC-41B1-9E9B-CFD804F03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3686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1006">
                <a:extLst>
                  <a:ext uri="{FF2B5EF4-FFF2-40B4-BE49-F238E27FC236}">
                    <a16:creationId xmlns:a16="http://schemas.microsoft.com/office/drawing/2014/main" id="{4DAA62BE-E700-4D39-AECC-1471BE6BC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7" y="3664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1007">
                <a:extLst>
                  <a:ext uri="{FF2B5EF4-FFF2-40B4-BE49-F238E27FC236}">
                    <a16:creationId xmlns:a16="http://schemas.microsoft.com/office/drawing/2014/main" id="{D265DFDB-B0BC-48C0-BAD1-A5ED83986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3642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1008">
                <a:extLst>
                  <a:ext uri="{FF2B5EF4-FFF2-40B4-BE49-F238E27FC236}">
                    <a16:creationId xmlns:a16="http://schemas.microsoft.com/office/drawing/2014/main" id="{5531363B-A6C9-4C88-8A2F-FD23CF505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7" y="3620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1009">
                <a:extLst>
                  <a:ext uri="{FF2B5EF4-FFF2-40B4-BE49-F238E27FC236}">
                    <a16:creationId xmlns:a16="http://schemas.microsoft.com/office/drawing/2014/main" id="{B038880D-6336-476C-BB48-C719BDCCA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2" y="3599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1010">
                <a:extLst>
                  <a:ext uri="{FF2B5EF4-FFF2-40B4-BE49-F238E27FC236}">
                    <a16:creationId xmlns:a16="http://schemas.microsoft.com/office/drawing/2014/main" id="{D0591957-5FFD-49CB-85F7-56667B692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3577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1011">
                <a:extLst>
                  <a:ext uri="{FF2B5EF4-FFF2-40B4-BE49-F238E27FC236}">
                    <a16:creationId xmlns:a16="http://schemas.microsoft.com/office/drawing/2014/main" id="{EEE1B11C-D145-4FD9-82F1-9B23F2E8D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556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1012">
                <a:extLst>
                  <a:ext uri="{FF2B5EF4-FFF2-40B4-BE49-F238E27FC236}">
                    <a16:creationId xmlns:a16="http://schemas.microsoft.com/office/drawing/2014/main" id="{AC9DFEC2-0CBB-46A0-839C-FF7041E7B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7" y="3535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Line 1013">
                <a:extLst>
                  <a:ext uri="{FF2B5EF4-FFF2-40B4-BE49-F238E27FC236}">
                    <a16:creationId xmlns:a16="http://schemas.microsoft.com/office/drawing/2014/main" id="{46CE6FFF-9CC2-49C5-A064-2BAD50B44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3514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Line 1014">
                <a:extLst>
                  <a:ext uri="{FF2B5EF4-FFF2-40B4-BE49-F238E27FC236}">
                    <a16:creationId xmlns:a16="http://schemas.microsoft.com/office/drawing/2014/main" id="{D9703F08-6475-4CDF-87CC-870FD2A3C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495"/>
                <a:ext cx="5" cy="1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Line 1015">
                <a:extLst>
                  <a:ext uri="{FF2B5EF4-FFF2-40B4-BE49-F238E27FC236}">
                    <a16:creationId xmlns:a16="http://schemas.microsoft.com/office/drawing/2014/main" id="{2C8E54E1-C08F-466B-8CDA-E712627BD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3476"/>
                <a:ext cx="5" cy="1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Line 1016">
                <a:extLst>
                  <a:ext uri="{FF2B5EF4-FFF2-40B4-BE49-F238E27FC236}">
                    <a16:creationId xmlns:a16="http://schemas.microsoft.com/office/drawing/2014/main" id="{2C14B048-01DC-464C-8E76-4708F4611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459"/>
                <a:ext cx="5" cy="1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Line 1017">
                <a:extLst>
                  <a:ext uri="{FF2B5EF4-FFF2-40B4-BE49-F238E27FC236}">
                    <a16:creationId xmlns:a16="http://schemas.microsoft.com/office/drawing/2014/main" id="{78A22E64-3376-403C-969D-578F0CF59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2" y="3443"/>
                <a:ext cx="5" cy="1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Line 1018">
                <a:extLst>
                  <a:ext uri="{FF2B5EF4-FFF2-40B4-BE49-F238E27FC236}">
                    <a16:creationId xmlns:a16="http://schemas.microsoft.com/office/drawing/2014/main" id="{4282E4E6-09C5-4351-BA2A-749B21BC5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3428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Line 1019">
                <a:extLst>
                  <a:ext uri="{FF2B5EF4-FFF2-40B4-BE49-F238E27FC236}">
                    <a16:creationId xmlns:a16="http://schemas.microsoft.com/office/drawing/2014/main" id="{881A2846-1686-4FE4-A332-FF1755087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2" y="3415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Line 1020">
                <a:extLst>
                  <a:ext uri="{FF2B5EF4-FFF2-40B4-BE49-F238E27FC236}">
                    <a16:creationId xmlns:a16="http://schemas.microsoft.com/office/drawing/2014/main" id="{C9FC5A08-DEAF-4EC6-9E51-2E7558F0B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3403"/>
                <a:ext cx="5" cy="1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Line 1021">
                <a:extLst>
                  <a:ext uri="{FF2B5EF4-FFF2-40B4-BE49-F238E27FC236}">
                    <a16:creationId xmlns:a16="http://schemas.microsoft.com/office/drawing/2014/main" id="{384B1C20-FC78-4BED-A317-7156BCD6F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2" y="3393"/>
                <a:ext cx="5" cy="1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Line 1022">
                <a:extLst>
                  <a:ext uri="{FF2B5EF4-FFF2-40B4-BE49-F238E27FC236}">
                    <a16:creationId xmlns:a16="http://schemas.microsoft.com/office/drawing/2014/main" id="{7480B204-F156-4FFB-B0A0-C0520ED67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7" y="3385"/>
                <a:ext cx="5" cy="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Line 1023">
                <a:extLst>
                  <a:ext uri="{FF2B5EF4-FFF2-40B4-BE49-F238E27FC236}">
                    <a16:creationId xmlns:a16="http://schemas.microsoft.com/office/drawing/2014/main" id="{6C46E610-DEF1-4705-976D-D84E9E5F5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2" y="3379"/>
                <a:ext cx="5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Line 1024">
                <a:extLst>
                  <a:ext uri="{FF2B5EF4-FFF2-40B4-BE49-F238E27FC236}">
                    <a16:creationId xmlns:a16="http://schemas.microsoft.com/office/drawing/2014/main" id="{C4A6947F-4CBB-4B61-B24E-9D5C13E5F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7" y="3375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Line 1025">
                <a:extLst>
                  <a:ext uri="{FF2B5EF4-FFF2-40B4-BE49-F238E27FC236}">
                    <a16:creationId xmlns:a16="http://schemas.microsoft.com/office/drawing/2014/main" id="{3EAF04F6-F2F6-453B-8CAB-760BE8673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3373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Line 1026">
                <a:extLst>
                  <a:ext uri="{FF2B5EF4-FFF2-40B4-BE49-F238E27FC236}">
                    <a16:creationId xmlns:a16="http://schemas.microsoft.com/office/drawing/2014/main" id="{817DCB7E-7680-4867-BFFE-D215850DB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3373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Line 1027">
                <a:extLst>
                  <a:ext uri="{FF2B5EF4-FFF2-40B4-BE49-F238E27FC236}">
                    <a16:creationId xmlns:a16="http://schemas.microsoft.com/office/drawing/2014/main" id="{04DAF298-F561-4AD8-9CA6-F0F9EB83D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2" y="3373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Line 1028">
                <a:extLst>
                  <a:ext uri="{FF2B5EF4-FFF2-40B4-BE49-F238E27FC236}">
                    <a16:creationId xmlns:a16="http://schemas.microsoft.com/office/drawing/2014/main" id="{2C3CBD69-1878-40BB-85FC-D2B9FD9E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3375"/>
                <a:ext cx="6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Line 1029">
                <a:extLst>
                  <a:ext uri="{FF2B5EF4-FFF2-40B4-BE49-F238E27FC236}">
                    <a16:creationId xmlns:a16="http://schemas.microsoft.com/office/drawing/2014/main" id="{5E6181C7-EA80-4E4B-A1AC-13EF9B947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3379"/>
                <a:ext cx="5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Line 1030">
                <a:extLst>
                  <a:ext uri="{FF2B5EF4-FFF2-40B4-BE49-F238E27FC236}">
                    <a16:creationId xmlns:a16="http://schemas.microsoft.com/office/drawing/2014/main" id="{0ED2B4F3-2388-4C9B-A550-0FF9E3EA1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" y="3385"/>
                <a:ext cx="5" cy="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Line 1031">
                <a:extLst>
                  <a:ext uri="{FF2B5EF4-FFF2-40B4-BE49-F238E27FC236}">
                    <a16:creationId xmlns:a16="http://schemas.microsoft.com/office/drawing/2014/main" id="{642F0D2C-A3BC-4304-850A-5CF67144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3393"/>
                <a:ext cx="5" cy="1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Line 1032">
                <a:extLst>
                  <a:ext uri="{FF2B5EF4-FFF2-40B4-BE49-F238E27FC236}">
                    <a16:creationId xmlns:a16="http://schemas.microsoft.com/office/drawing/2014/main" id="{0432A35C-B49E-4B3F-BB94-265BBCE5C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403"/>
                <a:ext cx="5" cy="1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Line 1033">
                <a:extLst>
                  <a:ext uri="{FF2B5EF4-FFF2-40B4-BE49-F238E27FC236}">
                    <a16:creationId xmlns:a16="http://schemas.microsoft.com/office/drawing/2014/main" id="{8F9DC2EE-48C6-4D6D-B3B7-5C3822A0B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3" y="3415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Line 1034">
                <a:extLst>
                  <a:ext uri="{FF2B5EF4-FFF2-40B4-BE49-F238E27FC236}">
                    <a16:creationId xmlns:a16="http://schemas.microsoft.com/office/drawing/2014/main" id="{5FAD3B76-F6B7-44ED-A362-9F6C8A53F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8" y="3428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Line 1035">
                <a:extLst>
                  <a:ext uri="{FF2B5EF4-FFF2-40B4-BE49-F238E27FC236}">
                    <a16:creationId xmlns:a16="http://schemas.microsoft.com/office/drawing/2014/main" id="{1B75AB90-074A-42F2-9ABC-E899B32F7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3443"/>
                <a:ext cx="5" cy="1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Line 1036">
                <a:extLst>
                  <a:ext uri="{FF2B5EF4-FFF2-40B4-BE49-F238E27FC236}">
                    <a16:creationId xmlns:a16="http://schemas.microsoft.com/office/drawing/2014/main" id="{D6DE1CDD-3A03-46FE-AAF4-9528F59BC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3459"/>
                <a:ext cx="5" cy="1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Line 1037">
                <a:extLst>
                  <a:ext uri="{FF2B5EF4-FFF2-40B4-BE49-F238E27FC236}">
                    <a16:creationId xmlns:a16="http://schemas.microsoft.com/office/drawing/2014/main" id="{9EA2C832-5400-4CA0-B060-B76B7F2BE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3476"/>
                <a:ext cx="5" cy="1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Line 1038">
                <a:extLst>
                  <a:ext uri="{FF2B5EF4-FFF2-40B4-BE49-F238E27FC236}">
                    <a16:creationId xmlns:a16="http://schemas.microsoft.com/office/drawing/2014/main" id="{009B3535-034A-46EB-AB74-DBA357564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8" y="3495"/>
                <a:ext cx="5" cy="1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1039">
                <a:extLst>
                  <a:ext uri="{FF2B5EF4-FFF2-40B4-BE49-F238E27FC236}">
                    <a16:creationId xmlns:a16="http://schemas.microsoft.com/office/drawing/2014/main" id="{83609BBF-F148-41A9-B5C5-2ABB9FCAE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514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1040">
                <a:extLst>
                  <a:ext uri="{FF2B5EF4-FFF2-40B4-BE49-F238E27FC236}">
                    <a16:creationId xmlns:a16="http://schemas.microsoft.com/office/drawing/2014/main" id="{6FCE24F5-7576-4370-B45A-C06077917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8" y="3535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1041">
                <a:extLst>
                  <a:ext uri="{FF2B5EF4-FFF2-40B4-BE49-F238E27FC236}">
                    <a16:creationId xmlns:a16="http://schemas.microsoft.com/office/drawing/2014/main" id="{0B4A3C34-6AEB-421E-81C9-47AFBFB59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556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1042">
                <a:extLst>
                  <a:ext uri="{FF2B5EF4-FFF2-40B4-BE49-F238E27FC236}">
                    <a16:creationId xmlns:a16="http://schemas.microsoft.com/office/drawing/2014/main" id="{35582CDA-1FC5-4F49-8808-BF8A9AFCE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3577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Line 1043">
                <a:extLst>
                  <a:ext uri="{FF2B5EF4-FFF2-40B4-BE49-F238E27FC236}">
                    <a16:creationId xmlns:a16="http://schemas.microsoft.com/office/drawing/2014/main" id="{36D24EEE-4556-4F75-9B7D-A222A68F6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3" y="3599"/>
                <a:ext cx="5" cy="2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Line 1044">
                <a:extLst>
                  <a:ext uri="{FF2B5EF4-FFF2-40B4-BE49-F238E27FC236}">
                    <a16:creationId xmlns:a16="http://schemas.microsoft.com/office/drawing/2014/main" id="{D1B64980-FB65-410D-8B22-615593996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3620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Line 1045">
                <a:extLst>
                  <a:ext uri="{FF2B5EF4-FFF2-40B4-BE49-F238E27FC236}">
                    <a16:creationId xmlns:a16="http://schemas.microsoft.com/office/drawing/2014/main" id="{4014706D-23BA-4502-923E-442B3F272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3" y="3642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1046">
                <a:extLst>
                  <a:ext uri="{FF2B5EF4-FFF2-40B4-BE49-F238E27FC236}">
                    <a16:creationId xmlns:a16="http://schemas.microsoft.com/office/drawing/2014/main" id="{91C16BBE-B44E-4651-886B-C7E7E7DC7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664"/>
                <a:ext cx="5" cy="2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1047">
                <a:extLst>
                  <a:ext uri="{FF2B5EF4-FFF2-40B4-BE49-F238E27FC236}">
                    <a16:creationId xmlns:a16="http://schemas.microsoft.com/office/drawing/2014/main" id="{C0CA3159-2FB0-4062-8EFC-636F1A76E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3" y="3686"/>
                <a:ext cx="5" cy="2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1048">
                <a:extLst>
                  <a:ext uri="{FF2B5EF4-FFF2-40B4-BE49-F238E27FC236}">
                    <a16:creationId xmlns:a16="http://schemas.microsoft.com/office/drawing/2014/main" id="{73803685-6C16-478A-98A1-CE50DF0C7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70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1049">
                <a:extLst>
                  <a:ext uri="{FF2B5EF4-FFF2-40B4-BE49-F238E27FC236}">
                    <a16:creationId xmlns:a16="http://schemas.microsoft.com/office/drawing/2014/main" id="{88355581-BC40-4AFD-937B-16E8A1B28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3" y="372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Line 1050">
                <a:extLst>
                  <a:ext uri="{FF2B5EF4-FFF2-40B4-BE49-F238E27FC236}">
                    <a16:creationId xmlns:a16="http://schemas.microsoft.com/office/drawing/2014/main" id="{8E5AD162-7CBC-423D-AE0C-8B8F02113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3747"/>
                <a:ext cx="5" cy="2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1051">
                <a:extLst>
                  <a:ext uri="{FF2B5EF4-FFF2-40B4-BE49-F238E27FC236}">
                    <a16:creationId xmlns:a16="http://schemas.microsoft.com/office/drawing/2014/main" id="{860FAE9D-D8F6-4E4B-9CF3-DD0EB11A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" y="3767"/>
                <a:ext cx="5" cy="1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Line 1052">
                <a:extLst>
                  <a:ext uri="{FF2B5EF4-FFF2-40B4-BE49-F238E27FC236}">
                    <a16:creationId xmlns:a16="http://schemas.microsoft.com/office/drawing/2014/main" id="{C5F42366-8A28-4B6C-9BEA-1F2194F1A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8" y="3785"/>
                <a:ext cx="5" cy="1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1053">
                <a:extLst>
                  <a:ext uri="{FF2B5EF4-FFF2-40B4-BE49-F238E27FC236}">
                    <a16:creationId xmlns:a16="http://schemas.microsoft.com/office/drawing/2014/main" id="{C8296417-48B0-47AD-98D8-5126CD86F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3803"/>
                <a:ext cx="5" cy="1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Line 1054">
                <a:extLst>
                  <a:ext uri="{FF2B5EF4-FFF2-40B4-BE49-F238E27FC236}">
                    <a16:creationId xmlns:a16="http://schemas.microsoft.com/office/drawing/2014/main" id="{11605DC0-B86E-4077-8560-211D3EE5E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3820"/>
                <a:ext cx="5" cy="1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Line 1055">
                <a:extLst>
                  <a:ext uri="{FF2B5EF4-FFF2-40B4-BE49-F238E27FC236}">
                    <a16:creationId xmlns:a16="http://schemas.microsoft.com/office/drawing/2014/main" id="{54AED97A-B70A-4AE1-89C6-390844D63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836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Line 1056">
                <a:extLst>
                  <a:ext uri="{FF2B5EF4-FFF2-40B4-BE49-F238E27FC236}">
                    <a16:creationId xmlns:a16="http://schemas.microsoft.com/office/drawing/2014/main" id="{8D8C2FA0-C4F7-4279-A4EF-87052926E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851"/>
                <a:ext cx="5" cy="1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1057">
                <a:extLst>
                  <a:ext uri="{FF2B5EF4-FFF2-40B4-BE49-F238E27FC236}">
                    <a16:creationId xmlns:a16="http://schemas.microsoft.com/office/drawing/2014/main" id="{0817F373-DFA1-4335-9663-A8E6C6D26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3" y="3866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1058">
                <a:extLst>
                  <a:ext uri="{FF2B5EF4-FFF2-40B4-BE49-F238E27FC236}">
                    <a16:creationId xmlns:a16="http://schemas.microsoft.com/office/drawing/2014/main" id="{7426E3F3-E147-469D-842E-70748AE63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3879"/>
                <a:ext cx="5" cy="1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1059">
                <a:extLst>
                  <a:ext uri="{FF2B5EF4-FFF2-40B4-BE49-F238E27FC236}">
                    <a16:creationId xmlns:a16="http://schemas.microsoft.com/office/drawing/2014/main" id="{D33DE12C-2B7F-4176-923A-DB1061A9B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" y="3892"/>
                <a:ext cx="5" cy="1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1060">
                <a:extLst>
                  <a:ext uri="{FF2B5EF4-FFF2-40B4-BE49-F238E27FC236}">
                    <a16:creationId xmlns:a16="http://schemas.microsoft.com/office/drawing/2014/main" id="{0ECCBA53-9520-49FB-B6D5-CB297672E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8" y="3903"/>
                <a:ext cx="5" cy="1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Line 1061">
                <a:extLst>
                  <a:ext uri="{FF2B5EF4-FFF2-40B4-BE49-F238E27FC236}">
                    <a16:creationId xmlns:a16="http://schemas.microsoft.com/office/drawing/2014/main" id="{C85F54AE-D7AD-438F-A922-55A71DA74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3" y="3914"/>
                <a:ext cx="5" cy="10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1062">
                <a:extLst>
                  <a:ext uri="{FF2B5EF4-FFF2-40B4-BE49-F238E27FC236}">
                    <a16:creationId xmlns:a16="http://schemas.microsoft.com/office/drawing/2014/main" id="{FA2CF453-67B3-405F-A674-3B30BA575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8" y="3924"/>
                <a:ext cx="5" cy="9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Line 1063">
                <a:extLst>
                  <a:ext uri="{FF2B5EF4-FFF2-40B4-BE49-F238E27FC236}">
                    <a16:creationId xmlns:a16="http://schemas.microsoft.com/office/drawing/2014/main" id="{9A3107B7-E1FE-46AC-B14C-96F5E94D1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3933"/>
                <a:ext cx="5" cy="8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Line 1064">
                <a:extLst>
                  <a:ext uri="{FF2B5EF4-FFF2-40B4-BE49-F238E27FC236}">
                    <a16:creationId xmlns:a16="http://schemas.microsoft.com/office/drawing/2014/main" id="{D5F0E9B2-51CA-4CA8-9051-5F272532D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8" y="3941"/>
                <a:ext cx="5" cy="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Line 1065">
                <a:extLst>
                  <a:ext uri="{FF2B5EF4-FFF2-40B4-BE49-F238E27FC236}">
                    <a16:creationId xmlns:a16="http://schemas.microsoft.com/office/drawing/2014/main" id="{43C621E0-8DB4-4663-A339-349CA8383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3948"/>
                <a:ext cx="5" cy="7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1066">
                <a:extLst>
                  <a:ext uri="{FF2B5EF4-FFF2-40B4-BE49-F238E27FC236}">
                    <a16:creationId xmlns:a16="http://schemas.microsoft.com/office/drawing/2014/main" id="{EE0413E8-4FB4-4651-B750-9B5A32CE5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8" y="3955"/>
                <a:ext cx="5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1067">
                <a:extLst>
                  <a:ext uri="{FF2B5EF4-FFF2-40B4-BE49-F238E27FC236}">
                    <a16:creationId xmlns:a16="http://schemas.microsoft.com/office/drawing/2014/main" id="{DEF9D9DF-F655-41BD-8C8D-1CD58DBF0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3961"/>
                <a:ext cx="5" cy="6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1068">
                <a:extLst>
                  <a:ext uri="{FF2B5EF4-FFF2-40B4-BE49-F238E27FC236}">
                    <a16:creationId xmlns:a16="http://schemas.microsoft.com/office/drawing/2014/main" id="{42386F57-BB4A-4CF3-82E9-9C1BD527A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3967"/>
                <a:ext cx="6" cy="5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1069">
                <a:extLst>
                  <a:ext uri="{FF2B5EF4-FFF2-40B4-BE49-F238E27FC236}">
                    <a16:creationId xmlns:a16="http://schemas.microsoft.com/office/drawing/2014/main" id="{30D0E157-BC8B-4008-A6A6-C3F45755F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4" y="3972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1070">
                <a:extLst>
                  <a:ext uri="{FF2B5EF4-FFF2-40B4-BE49-F238E27FC236}">
                    <a16:creationId xmlns:a16="http://schemas.microsoft.com/office/drawing/2014/main" id="{95CEDDEC-DECA-49A7-8410-4B81774DB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9" y="3976"/>
                <a:ext cx="4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1071">
                <a:extLst>
                  <a:ext uri="{FF2B5EF4-FFF2-40B4-BE49-F238E27FC236}">
                    <a16:creationId xmlns:a16="http://schemas.microsoft.com/office/drawing/2014/main" id="{D00FB4C4-6595-4C85-8233-67F2AB61F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3980"/>
                <a:ext cx="5" cy="4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1072">
                <a:extLst>
                  <a:ext uri="{FF2B5EF4-FFF2-40B4-BE49-F238E27FC236}">
                    <a16:creationId xmlns:a16="http://schemas.microsoft.com/office/drawing/2014/main" id="{3F8588B8-5B57-48D0-80B7-858E16301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984"/>
                <a:ext cx="5" cy="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1073">
                <a:extLst>
                  <a:ext uri="{FF2B5EF4-FFF2-40B4-BE49-F238E27FC236}">
                    <a16:creationId xmlns:a16="http://schemas.microsoft.com/office/drawing/2014/main" id="{B9D7F66C-9F7B-4B58-9388-3257BFA2D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987"/>
                <a:ext cx="6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1074">
                <a:extLst>
                  <a:ext uri="{FF2B5EF4-FFF2-40B4-BE49-F238E27FC236}">
                    <a16:creationId xmlns:a16="http://schemas.microsoft.com/office/drawing/2014/main" id="{CC731BA5-C456-4C40-B686-7E573DF29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989"/>
                <a:ext cx="5" cy="3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1075">
                <a:extLst>
                  <a:ext uri="{FF2B5EF4-FFF2-40B4-BE49-F238E27FC236}">
                    <a16:creationId xmlns:a16="http://schemas.microsoft.com/office/drawing/2014/main" id="{ADA0A1B7-4784-4BED-9D90-3E0F9FDD3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3992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1076">
                <a:extLst>
                  <a:ext uri="{FF2B5EF4-FFF2-40B4-BE49-F238E27FC236}">
                    <a16:creationId xmlns:a16="http://schemas.microsoft.com/office/drawing/2014/main" id="{E83E8625-09B1-4208-9082-DB5916398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3994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1077">
                <a:extLst>
                  <a:ext uri="{FF2B5EF4-FFF2-40B4-BE49-F238E27FC236}">
                    <a16:creationId xmlns:a16="http://schemas.microsoft.com/office/drawing/2014/main" id="{0FD37D60-29CB-4524-A7FB-A4AEF3BBB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399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1078">
                <a:extLst>
                  <a:ext uri="{FF2B5EF4-FFF2-40B4-BE49-F238E27FC236}">
                    <a16:creationId xmlns:a16="http://schemas.microsoft.com/office/drawing/2014/main" id="{930528DC-2AA7-4085-9378-570081C55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" y="3997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1079">
                <a:extLst>
                  <a:ext uri="{FF2B5EF4-FFF2-40B4-BE49-F238E27FC236}">
                    <a16:creationId xmlns:a16="http://schemas.microsoft.com/office/drawing/2014/main" id="{020EB649-293F-41DB-AB32-65012ABC0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4" y="3998"/>
                <a:ext cx="5" cy="2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1080">
                <a:extLst>
                  <a:ext uri="{FF2B5EF4-FFF2-40B4-BE49-F238E27FC236}">
                    <a16:creationId xmlns:a16="http://schemas.microsoft.com/office/drawing/2014/main" id="{09C95B05-BB3D-42DF-8E73-5F6C195FC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9" y="4000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1081">
                <a:extLst>
                  <a:ext uri="{FF2B5EF4-FFF2-40B4-BE49-F238E27FC236}">
                    <a16:creationId xmlns:a16="http://schemas.microsoft.com/office/drawing/2014/main" id="{AB87E141-B32D-42B0-A396-F3B961202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4" y="4001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1082">
                <a:extLst>
                  <a:ext uri="{FF2B5EF4-FFF2-40B4-BE49-F238E27FC236}">
                    <a16:creationId xmlns:a16="http://schemas.microsoft.com/office/drawing/2014/main" id="{6C414A29-BEED-41E3-A77A-7C5BD0DFF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9" y="4001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1083">
                <a:extLst>
                  <a:ext uri="{FF2B5EF4-FFF2-40B4-BE49-F238E27FC236}">
                    <a16:creationId xmlns:a16="http://schemas.microsoft.com/office/drawing/2014/main" id="{84C58C86-4623-45A2-A868-8B7A3CE3F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4002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1084">
                <a:extLst>
                  <a:ext uri="{FF2B5EF4-FFF2-40B4-BE49-F238E27FC236}">
                    <a16:creationId xmlns:a16="http://schemas.microsoft.com/office/drawing/2014/main" id="{07DEB939-827E-4EB3-939A-53385E12F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4003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1085">
                <a:extLst>
                  <a:ext uri="{FF2B5EF4-FFF2-40B4-BE49-F238E27FC236}">
                    <a16:creationId xmlns:a16="http://schemas.microsoft.com/office/drawing/2014/main" id="{DBB982DB-10A6-42D1-83E2-41C3C807E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4" y="4003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1086">
                <a:extLst>
                  <a:ext uri="{FF2B5EF4-FFF2-40B4-BE49-F238E27FC236}">
                    <a16:creationId xmlns:a16="http://schemas.microsoft.com/office/drawing/2014/main" id="{12243342-BA79-4C77-BE13-CD5A3B471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1087">
                <a:extLst>
                  <a:ext uri="{FF2B5EF4-FFF2-40B4-BE49-F238E27FC236}">
                    <a16:creationId xmlns:a16="http://schemas.microsoft.com/office/drawing/2014/main" id="{33564ECD-C339-4159-BC56-AA2A79106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1088">
                <a:extLst>
                  <a:ext uri="{FF2B5EF4-FFF2-40B4-BE49-F238E27FC236}">
                    <a16:creationId xmlns:a16="http://schemas.microsoft.com/office/drawing/2014/main" id="{ED7B9C4F-77D1-48DD-9A9E-BA18FAC2A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" y="4004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1089">
                <a:extLst>
                  <a:ext uri="{FF2B5EF4-FFF2-40B4-BE49-F238E27FC236}">
                    <a16:creationId xmlns:a16="http://schemas.microsoft.com/office/drawing/2014/main" id="{1923A669-2615-4633-9CF1-B7F333B64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1090">
                <a:extLst>
                  <a:ext uri="{FF2B5EF4-FFF2-40B4-BE49-F238E27FC236}">
                    <a16:creationId xmlns:a16="http://schemas.microsoft.com/office/drawing/2014/main" id="{17B5DFFF-1FD0-4A25-8F01-E81A7A3E0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1091">
                <a:extLst>
                  <a:ext uri="{FF2B5EF4-FFF2-40B4-BE49-F238E27FC236}">
                    <a16:creationId xmlns:a16="http://schemas.microsoft.com/office/drawing/2014/main" id="{863EF36E-6E60-480E-B650-93F5C23E4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Line 1092">
                <a:extLst>
                  <a:ext uri="{FF2B5EF4-FFF2-40B4-BE49-F238E27FC236}">
                    <a16:creationId xmlns:a16="http://schemas.microsoft.com/office/drawing/2014/main" id="{AB519611-C6D4-4882-807B-3C1459344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9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1093">
                <a:extLst>
                  <a:ext uri="{FF2B5EF4-FFF2-40B4-BE49-F238E27FC236}">
                    <a16:creationId xmlns:a16="http://schemas.microsoft.com/office/drawing/2014/main" id="{74EC19E1-74C1-4F8B-83E4-DFA6102F3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1094">
                <a:extLst>
                  <a:ext uri="{FF2B5EF4-FFF2-40B4-BE49-F238E27FC236}">
                    <a16:creationId xmlns:a16="http://schemas.microsoft.com/office/drawing/2014/main" id="{7C8E2AFD-6FF5-4B3E-9A46-41BB69A73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1095">
                <a:extLst>
                  <a:ext uri="{FF2B5EF4-FFF2-40B4-BE49-F238E27FC236}">
                    <a16:creationId xmlns:a16="http://schemas.microsoft.com/office/drawing/2014/main" id="{E3B52C1F-2F55-41F1-AE2D-CAB231141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4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1096">
                <a:extLst>
                  <a:ext uri="{FF2B5EF4-FFF2-40B4-BE49-F238E27FC236}">
                    <a16:creationId xmlns:a16="http://schemas.microsoft.com/office/drawing/2014/main" id="{9A91D685-12AA-44EB-9B18-946ADCE25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9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097">
                <a:extLst>
                  <a:ext uri="{FF2B5EF4-FFF2-40B4-BE49-F238E27FC236}">
                    <a16:creationId xmlns:a16="http://schemas.microsoft.com/office/drawing/2014/main" id="{E9B490B5-DB76-4BFA-BED6-1507598DF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098">
                <a:extLst>
                  <a:ext uri="{FF2B5EF4-FFF2-40B4-BE49-F238E27FC236}">
                    <a16:creationId xmlns:a16="http://schemas.microsoft.com/office/drawing/2014/main" id="{16FADDA8-F92B-4609-A18B-07082B546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4005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1099">
                <a:extLst>
                  <a:ext uri="{FF2B5EF4-FFF2-40B4-BE49-F238E27FC236}">
                    <a16:creationId xmlns:a16="http://schemas.microsoft.com/office/drawing/2014/main" id="{9FB3BBF2-41D0-4202-AE3F-E8B464762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400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1100">
                <a:extLst>
                  <a:ext uri="{FF2B5EF4-FFF2-40B4-BE49-F238E27FC236}">
                    <a16:creationId xmlns:a16="http://schemas.microsoft.com/office/drawing/2014/main" id="{A6655B46-DC3B-4FC5-933C-341D12FED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9" y="4006"/>
                <a:ext cx="5" cy="1"/>
              </a:xfrm>
              <a:prstGeom prst="line">
                <a:avLst/>
              </a:prstGeom>
              <a:noFill/>
              <a:ln w="1588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3" name="Group 1101">
              <a:extLst>
                <a:ext uri="{FF2B5EF4-FFF2-40B4-BE49-F238E27FC236}">
                  <a16:creationId xmlns:a16="http://schemas.microsoft.com/office/drawing/2014/main" id="{2661FB41-D42D-4B80-94B6-F4FDEB786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059"/>
              <a:ext cx="1104" cy="765"/>
              <a:chOff x="3216" y="1056"/>
              <a:chExt cx="864" cy="717"/>
            </a:xfrm>
          </p:grpSpPr>
          <p:grpSp>
            <p:nvGrpSpPr>
              <p:cNvPr id="614" name="Group 1102">
                <a:extLst>
                  <a:ext uri="{FF2B5EF4-FFF2-40B4-BE49-F238E27FC236}">
                    <a16:creationId xmlns:a16="http://schemas.microsoft.com/office/drawing/2014/main" id="{F5A01FAA-33C3-445C-9305-189D6115A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88"/>
                <a:ext cx="195" cy="156"/>
                <a:chOff x="3216" y="1188"/>
                <a:chExt cx="195" cy="225"/>
              </a:xfrm>
            </p:grpSpPr>
            <p:sp>
              <p:nvSpPr>
                <p:cNvPr id="719" name="Line 1103">
                  <a:extLst>
                    <a:ext uri="{FF2B5EF4-FFF2-40B4-BE49-F238E27FC236}">
                      <a16:creationId xmlns:a16="http://schemas.microsoft.com/office/drawing/2014/main" id="{5EF443CE-E2A6-4470-B6FF-8380BD357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1411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1104">
                  <a:extLst>
                    <a:ext uri="{FF2B5EF4-FFF2-40B4-BE49-F238E27FC236}">
                      <a16:creationId xmlns:a16="http://schemas.microsoft.com/office/drawing/2014/main" id="{7D5E62F1-9DF2-4431-AE8D-C484EBB5B3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2" y="1410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1105">
                  <a:extLst>
                    <a:ext uri="{FF2B5EF4-FFF2-40B4-BE49-F238E27FC236}">
                      <a16:creationId xmlns:a16="http://schemas.microsoft.com/office/drawing/2014/main" id="{2CDA0F94-13C4-4E4A-812B-F6746ED8F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27" y="1410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1106">
                  <a:extLst>
                    <a:ext uri="{FF2B5EF4-FFF2-40B4-BE49-F238E27FC236}">
                      <a16:creationId xmlns:a16="http://schemas.microsoft.com/office/drawing/2014/main" id="{06282C54-C693-4320-B5FE-F843511A4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3" y="1409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1107">
                  <a:extLst>
                    <a:ext uri="{FF2B5EF4-FFF2-40B4-BE49-F238E27FC236}">
                      <a16:creationId xmlns:a16="http://schemas.microsoft.com/office/drawing/2014/main" id="{E08D49FB-F67C-48BC-A997-D5CCC14F1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38" y="1409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1108">
                  <a:extLst>
                    <a:ext uri="{FF2B5EF4-FFF2-40B4-BE49-F238E27FC236}">
                      <a16:creationId xmlns:a16="http://schemas.microsoft.com/office/drawing/2014/main" id="{E7827EB4-C353-42D9-8092-9F951E4A6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4" y="1408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1109">
                  <a:extLst>
                    <a:ext uri="{FF2B5EF4-FFF2-40B4-BE49-F238E27FC236}">
                      <a16:creationId xmlns:a16="http://schemas.microsoft.com/office/drawing/2014/main" id="{CB05D1DE-D6C1-4D8E-86B2-3DCAAEF89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" y="1407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1110">
                  <a:extLst>
                    <a:ext uri="{FF2B5EF4-FFF2-40B4-BE49-F238E27FC236}">
                      <a16:creationId xmlns:a16="http://schemas.microsoft.com/office/drawing/2014/main" id="{777E3241-8B85-4646-8203-568B75E1A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55" y="1406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1111">
                  <a:extLst>
                    <a:ext uri="{FF2B5EF4-FFF2-40B4-BE49-F238E27FC236}">
                      <a16:creationId xmlns:a16="http://schemas.microsoft.com/office/drawing/2014/main" id="{7980ED35-0817-4DFE-A519-861204F2D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0" y="1403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1112">
                  <a:extLst>
                    <a:ext uri="{FF2B5EF4-FFF2-40B4-BE49-F238E27FC236}">
                      <a16:creationId xmlns:a16="http://schemas.microsoft.com/office/drawing/2014/main" id="{473869E3-01F0-496D-9F56-F9B6CCC55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66" y="1402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1113">
                  <a:extLst>
                    <a:ext uri="{FF2B5EF4-FFF2-40B4-BE49-F238E27FC236}">
                      <a16:creationId xmlns:a16="http://schemas.microsoft.com/office/drawing/2014/main" id="{0F14C0A7-6B5B-460E-99FE-5F1F7D425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1" y="1400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1114">
                  <a:extLst>
                    <a:ext uri="{FF2B5EF4-FFF2-40B4-BE49-F238E27FC236}">
                      <a16:creationId xmlns:a16="http://schemas.microsoft.com/office/drawing/2014/main" id="{77773D90-A3D7-4F7A-8F49-557CDF5D85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7" y="1398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1115">
                  <a:extLst>
                    <a:ext uri="{FF2B5EF4-FFF2-40B4-BE49-F238E27FC236}">
                      <a16:creationId xmlns:a16="http://schemas.microsoft.com/office/drawing/2014/main" id="{EE01BD7B-31CF-4457-B6F1-A6EC2F0C0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2" y="1394"/>
                  <a:ext cx="6" cy="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1116">
                  <a:extLst>
                    <a:ext uri="{FF2B5EF4-FFF2-40B4-BE49-F238E27FC236}">
                      <a16:creationId xmlns:a16="http://schemas.microsoft.com/office/drawing/2014/main" id="{A17903A5-364D-4DE8-9188-0B38D3F0B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8" y="1391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1117">
                  <a:extLst>
                    <a:ext uri="{FF2B5EF4-FFF2-40B4-BE49-F238E27FC236}">
                      <a16:creationId xmlns:a16="http://schemas.microsoft.com/office/drawing/2014/main" id="{0652D028-70B5-4195-9F5D-9CED7E3DC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4" y="1387"/>
                  <a:ext cx="5" cy="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1118">
                  <a:extLst>
                    <a:ext uri="{FF2B5EF4-FFF2-40B4-BE49-F238E27FC236}">
                      <a16:creationId xmlns:a16="http://schemas.microsoft.com/office/drawing/2014/main" id="{7700D294-E94F-4EA8-B796-A43C7BEE6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9" y="1384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1119">
                  <a:extLst>
                    <a:ext uri="{FF2B5EF4-FFF2-40B4-BE49-F238E27FC236}">
                      <a16:creationId xmlns:a16="http://schemas.microsoft.com/office/drawing/2014/main" id="{393F7D8E-0A84-417D-B3CB-AF889D001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5" y="1379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1120">
                  <a:extLst>
                    <a:ext uri="{FF2B5EF4-FFF2-40B4-BE49-F238E27FC236}">
                      <a16:creationId xmlns:a16="http://schemas.microsoft.com/office/drawing/2014/main" id="{FB0FE50C-29E6-4754-9054-0E636B1BC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0" y="1373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1121">
                  <a:extLst>
                    <a:ext uri="{FF2B5EF4-FFF2-40B4-BE49-F238E27FC236}">
                      <a16:creationId xmlns:a16="http://schemas.microsoft.com/office/drawing/2014/main" id="{4B0CBECF-D944-4181-9365-D1E87CF2A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6" y="1368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1122">
                  <a:extLst>
                    <a:ext uri="{FF2B5EF4-FFF2-40B4-BE49-F238E27FC236}">
                      <a16:creationId xmlns:a16="http://schemas.microsoft.com/office/drawing/2014/main" id="{229FF3BD-692C-413F-AD7F-7A549A3FF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1" y="1362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1123">
                  <a:extLst>
                    <a:ext uri="{FF2B5EF4-FFF2-40B4-BE49-F238E27FC236}">
                      <a16:creationId xmlns:a16="http://schemas.microsoft.com/office/drawing/2014/main" id="{AA6C148B-98FA-4855-90FD-2AF61CF2A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27" y="1354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1124">
                  <a:extLst>
                    <a:ext uri="{FF2B5EF4-FFF2-40B4-BE49-F238E27FC236}">
                      <a16:creationId xmlns:a16="http://schemas.microsoft.com/office/drawing/2014/main" id="{065D6705-8F98-4133-993D-2B3AD5A1F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2" y="1347"/>
                  <a:ext cx="6" cy="7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1125">
                  <a:extLst>
                    <a:ext uri="{FF2B5EF4-FFF2-40B4-BE49-F238E27FC236}">
                      <a16:creationId xmlns:a16="http://schemas.microsoft.com/office/drawing/2014/main" id="{28D5C3CE-1D80-44A7-A7CA-75E37D605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8" y="1339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1126">
                  <a:extLst>
                    <a:ext uri="{FF2B5EF4-FFF2-40B4-BE49-F238E27FC236}">
                      <a16:creationId xmlns:a16="http://schemas.microsoft.com/office/drawing/2014/main" id="{C69EEE85-5FA1-42A2-835C-C6965E298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43" y="1328"/>
                  <a:ext cx="7" cy="1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1127">
                  <a:extLst>
                    <a:ext uri="{FF2B5EF4-FFF2-40B4-BE49-F238E27FC236}">
                      <a16:creationId xmlns:a16="http://schemas.microsoft.com/office/drawing/2014/main" id="{032FB59B-6A96-4B48-AA08-149F321BB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0" y="1319"/>
                  <a:ext cx="6" cy="9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1128">
                  <a:extLst>
                    <a:ext uri="{FF2B5EF4-FFF2-40B4-BE49-F238E27FC236}">
                      <a16:creationId xmlns:a16="http://schemas.microsoft.com/office/drawing/2014/main" id="{18DB55FD-4C10-4647-B10B-0865119B5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56" y="1309"/>
                  <a:ext cx="4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1129">
                  <a:extLst>
                    <a:ext uri="{FF2B5EF4-FFF2-40B4-BE49-F238E27FC236}">
                      <a16:creationId xmlns:a16="http://schemas.microsoft.com/office/drawing/2014/main" id="{4EE64192-2B9E-44C8-97EC-BEE280A46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0" y="1297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1130">
                  <a:extLst>
                    <a:ext uri="{FF2B5EF4-FFF2-40B4-BE49-F238E27FC236}">
                      <a16:creationId xmlns:a16="http://schemas.microsoft.com/office/drawing/2014/main" id="{5D94595D-5384-41E4-B784-957F292CB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6" y="1286"/>
                  <a:ext cx="5" cy="1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1131">
                  <a:extLst>
                    <a:ext uri="{FF2B5EF4-FFF2-40B4-BE49-F238E27FC236}">
                      <a16:creationId xmlns:a16="http://schemas.microsoft.com/office/drawing/2014/main" id="{BFCB84DD-675D-43A4-B71D-267DA46C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1" y="1273"/>
                  <a:ext cx="7" cy="1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1132">
                  <a:extLst>
                    <a:ext uri="{FF2B5EF4-FFF2-40B4-BE49-F238E27FC236}">
                      <a16:creationId xmlns:a16="http://schemas.microsoft.com/office/drawing/2014/main" id="{6F528F03-D47C-4D72-81EF-0E32C74B7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78" y="1260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1133">
                  <a:extLst>
                    <a:ext uri="{FF2B5EF4-FFF2-40B4-BE49-F238E27FC236}">
                      <a16:creationId xmlns:a16="http://schemas.microsoft.com/office/drawing/2014/main" id="{FE92B1B3-53B7-4E77-9F46-70645BF37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3" y="1246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1134">
                  <a:extLst>
                    <a:ext uri="{FF2B5EF4-FFF2-40B4-BE49-F238E27FC236}">
                      <a16:creationId xmlns:a16="http://schemas.microsoft.com/office/drawing/2014/main" id="{563C21A1-9CE3-40D4-92F2-24335D8ED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9" y="1233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1135">
                  <a:extLst>
                    <a:ext uri="{FF2B5EF4-FFF2-40B4-BE49-F238E27FC236}">
                      <a16:creationId xmlns:a16="http://schemas.microsoft.com/office/drawing/2014/main" id="{632F869C-796A-4BC6-91B4-29EA88E29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4" y="1218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1136">
                  <a:extLst>
                    <a:ext uri="{FF2B5EF4-FFF2-40B4-BE49-F238E27FC236}">
                      <a16:creationId xmlns:a16="http://schemas.microsoft.com/office/drawing/2014/main" id="{AA357756-3722-4F9C-B71C-18E140B0B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0" y="1203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1137">
                  <a:extLst>
                    <a:ext uri="{FF2B5EF4-FFF2-40B4-BE49-F238E27FC236}">
                      <a16:creationId xmlns:a16="http://schemas.microsoft.com/office/drawing/2014/main" id="{056039D5-FFC7-456E-B176-C35D3AB4F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6" y="1188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" name="Line 1138">
                <a:extLst>
                  <a:ext uri="{FF2B5EF4-FFF2-40B4-BE49-F238E27FC236}">
                    <a16:creationId xmlns:a16="http://schemas.microsoft.com/office/drawing/2014/main" id="{D5DEEBD7-4F69-420A-A108-E2243FC4A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1" y="1173"/>
                <a:ext cx="6" cy="15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Line 1139">
                <a:extLst>
                  <a:ext uri="{FF2B5EF4-FFF2-40B4-BE49-F238E27FC236}">
                    <a16:creationId xmlns:a16="http://schemas.microsoft.com/office/drawing/2014/main" id="{98DA6AD7-313B-47FF-B481-46BBF05A6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1157"/>
                <a:ext cx="5" cy="16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1140">
                <a:extLst>
                  <a:ext uri="{FF2B5EF4-FFF2-40B4-BE49-F238E27FC236}">
                    <a16:creationId xmlns:a16="http://schemas.microsoft.com/office/drawing/2014/main" id="{760B9BD4-800D-4F4E-BB29-C8D0B4630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1144"/>
                <a:ext cx="6" cy="1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1141">
                <a:extLst>
                  <a:ext uri="{FF2B5EF4-FFF2-40B4-BE49-F238E27FC236}">
                    <a16:creationId xmlns:a16="http://schemas.microsoft.com/office/drawing/2014/main" id="{7A9B67E4-B783-4ED6-A59A-6047FD096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8" y="1129"/>
                <a:ext cx="5" cy="15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1142">
                <a:extLst>
                  <a:ext uri="{FF2B5EF4-FFF2-40B4-BE49-F238E27FC236}">
                    <a16:creationId xmlns:a16="http://schemas.microsoft.com/office/drawing/2014/main" id="{93D3FA0F-615F-4B79-9389-8DFF19E6C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116"/>
                <a:ext cx="6" cy="1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Line 1143">
                <a:extLst>
                  <a:ext uri="{FF2B5EF4-FFF2-40B4-BE49-F238E27FC236}">
                    <a16:creationId xmlns:a16="http://schemas.microsoft.com/office/drawing/2014/main" id="{E8E719CA-6076-42AD-B8F2-06B4719AD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9" y="1103"/>
                <a:ext cx="5" cy="1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Line 1144">
                <a:extLst>
                  <a:ext uri="{FF2B5EF4-FFF2-40B4-BE49-F238E27FC236}">
                    <a16:creationId xmlns:a16="http://schemas.microsoft.com/office/drawing/2014/main" id="{CDA31BD6-A820-4054-9F05-6F0DDDF82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1092"/>
                <a:ext cx="6" cy="1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Line 1145">
                <a:extLst>
                  <a:ext uri="{FF2B5EF4-FFF2-40B4-BE49-F238E27FC236}">
                    <a16:creationId xmlns:a16="http://schemas.microsoft.com/office/drawing/2014/main" id="{D1B97C5C-7A51-43DE-8FB7-B318D7862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1081"/>
                <a:ext cx="5" cy="1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Line 1146">
                <a:extLst>
                  <a:ext uri="{FF2B5EF4-FFF2-40B4-BE49-F238E27FC236}">
                    <a16:creationId xmlns:a16="http://schemas.microsoft.com/office/drawing/2014/main" id="{51F9D732-F58F-4B32-A6B0-550EBC8C1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" y="1072"/>
                <a:ext cx="6" cy="9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Line 1147">
                <a:extLst>
                  <a:ext uri="{FF2B5EF4-FFF2-40B4-BE49-F238E27FC236}">
                    <a16:creationId xmlns:a16="http://schemas.microsoft.com/office/drawing/2014/main" id="{48AF4794-5A55-453D-B062-003D9C63C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1" y="1065"/>
                <a:ext cx="5" cy="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Line 1148">
                <a:extLst>
                  <a:ext uri="{FF2B5EF4-FFF2-40B4-BE49-F238E27FC236}">
                    <a16:creationId xmlns:a16="http://schemas.microsoft.com/office/drawing/2014/main" id="{C61C9BDF-9B5A-452E-B7B5-512E34F0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6" y="1061"/>
                <a:ext cx="6" cy="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1149">
                <a:extLst>
                  <a:ext uri="{FF2B5EF4-FFF2-40B4-BE49-F238E27FC236}">
                    <a16:creationId xmlns:a16="http://schemas.microsoft.com/office/drawing/2014/main" id="{6E1E8B67-EDED-4EF5-B763-448BC38E6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2" y="1057"/>
                <a:ext cx="6" cy="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1150">
                <a:extLst>
                  <a:ext uri="{FF2B5EF4-FFF2-40B4-BE49-F238E27FC236}">
                    <a16:creationId xmlns:a16="http://schemas.microsoft.com/office/drawing/2014/main" id="{3195E125-1CF6-43BD-8EF5-C20523682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8" y="1056"/>
                <a:ext cx="5" cy="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1151">
                <a:extLst>
                  <a:ext uri="{FF2B5EF4-FFF2-40B4-BE49-F238E27FC236}">
                    <a16:creationId xmlns:a16="http://schemas.microsoft.com/office/drawing/2014/main" id="{32DE785E-9CE4-4D62-B6B4-B3EAC780E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056"/>
                <a:ext cx="6" cy="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1152">
                <a:extLst>
                  <a:ext uri="{FF2B5EF4-FFF2-40B4-BE49-F238E27FC236}">
                    <a16:creationId xmlns:a16="http://schemas.microsoft.com/office/drawing/2014/main" id="{7FC54C47-F052-4078-BA11-57E429A00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9" y="1057"/>
                <a:ext cx="5" cy="5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1153">
                <a:extLst>
                  <a:ext uri="{FF2B5EF4-FFF2-40B4-BE49-F238E27FC236}">
                    <a16:creationId xmlns:a16="http://schemas.microsoft.com/office/drawing/2014/main" id="{8F16F6EE-F9F1-4983-878B-9540387E4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4" y="1062"/>
                <a:ext cx="6" cy="5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1154">
                <a:extLst>
                  <a:ext uri="{FF2B5EF4-FFF2-40B4-BE49-F238E27FC236}">
                    <a16:creationId xmlns:a16="http://schemas.microsoft.com/office/drawing/2014/main" id="{67317350-4584-4E82-8603-195634CF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0" y="1067"/>
                <a:ext cx="5" cy="10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1155">
                <a:extLst>
                  <a:ext uri="{FF2B5EF4-FFF2-40B4-BE49-F238E27FC236}">
                    <a16:creationId xmlns:a16="http://schemas.microsoft.com/office/drawing/2014/main" id="{1738F598-AA21-4A19-A17C-78210C0D8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" y="1077"/>
                <a:ext cx="6" cy="1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156">
                <a:extLst>
                  <a:ext uri="{FF2B5EF4-FFF2-40B4-BE49-F238E27FC236}">
                    <a16:creationId xmlns:a16="http://schemas.microsoft.com/office/drawing/2014/main" id="{6A7720B7-69EB-436B-BEC9-91C7C08F2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1" y="1088"/>
                <a:ext cx="5" cy="1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157">
                <a:extLst>
                  <a:ext uri="{FF2B5EF4-FFF2-40B4-BE49-F238E27FC236}">
                    <a16:creationId xmlns:a16="http://schemas.microsoft.com/office/drawing/2014/main" id="{309974C0-B9F8-443D-B046-F4D6766FE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1102"/>
                <a:ext cx="6" cy="1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158">
                <a:extLst>
                  <a:ext uri="{FF2B5EF4-FFF2-40B4-BE49-F238E27FC236}">
                    <a16:creationId xmlns:a16="http://schemas.microsoft.com/office/drawing/2014/main" id="{85E98EFB-5748-4475-861F-A8A553600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1119"/>
                <a:ext cx="5" cy="19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159">
                <a:extLst>
                  <a:ext uri="{FF2B5EF4-FFF2-40B4-BE49-F238E27FC236}">
                    <a16:creationId xmlns:a16="http://schemas.microsoft.com/office/drawing/2014/main" id="{9EE26DAB-0FEB-4E13-8BCD-DD07586D1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7" y="1138"/>
                <a:ext cx="6" cy="22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1160">
                <a:extLst>
                  <a:ext uri="{FF2B5EF4-FFF2-40B4-BE49-F238E27FC236}">
                    <a16:creationId xmlns:a16="http://schemas.microsoft.com/office/drawing/2014/main" id="{5D59CC2A-EE75-4D56-93DB-8E7B8279C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" y="1160"/>
                <a:ext cx="5" cy="2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1161">
                <a:extLst>
                  <a:ext uri="{FF2B5EF4-FFF2-40B4-BE49-F238E27FC236}">
                    <a16:creationId xmlns:a16="http://schemas.microsoft.com/office/drawing/2014/main" id="{A83230DD-6813-4883-9BFA-2642DDFAC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8" y="1184"/>
                <a:ext cx="6" cy="2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1162">
                <a:extLst>
                  <a:ext uri="{FF2B5EF4-FFF2-40B4-BE49-F238E27FC236}">
                    <a16:creationId xmlns:a16="http://schemas.microsoft.com/office/drawing/2014/main" id="{21FCFEA9-FA31-49EC-AD07-1AAE48B70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11"/>
                <a:ext cx="6" cy="2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1163">
                <a:extLst>
                  <a:ext uri="{FF2B5EF4-FFF2-40B4-BE49-F238E27FC236}">
                    <a16:creationId xmlns:a16="http://schemas.microsoft.com/office/drawing/2014/main" id="{790ED34D-3D45-4243-94FC-13A3B1713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238"/>
                <a:ext cx="5" cy="30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1164">
                <a:extLst>
                  <a:ext uri="{FF2B5EF4-FFF2-40B4-BE49-F238E27FC236}">
                    <a16:creationId xmlns:a16="http://schemas.microsoft.com/office/drawing/2014/main" id="{1D66AD7C-7777-4FDD-B427-45C55BEE2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5" y="1268"/>
                <a:ext cx="6" cy="3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1165">
                <a:extLst>
                  <a:ext uri="{FF2B5EF4-FFF2-40B4-BE49-F238E27FC236}">
                    <a16:creationId xmlns:a16="http://schemas.microsoft.com/office/drawing/2014/main" id="{07F28240-044F-41BF-A353-112F983F9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299"/>
                <a:ext cx="5" cy="32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1166">
                <a:extLst>
                  <a:ext uri="{FF2B5EF4-FFF2-40B4-BE49-F238E27FC236}">
                    <a16:creationId xmlns:a16="http://schemas.microsoft.com/office/drawing/2014/main" id="{78ABB17A-EFAC-4173-96BE-47A52BAFF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331"/>
                <a:ext cx="6" cy="3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1167">
                <a:extLst>
                  <a:ext uri="{FF2B5EF4-FFF2-40B4-BE49-F238E27FC236}">
                    <a16:creationId xmlns:a16="http://schemas.microsoft.com/office/drawing/2014/main" id="{CA7F026E-449B-4BD0-B13A-5547CA474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2" y="1364"/>
                <a:ext cx="5" cy="3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1168">
                <a:extLst>
                  <a:ext uri="{FF2B5EF4-FFF2-40B4-BE49-F238E27FC236}">
                    <a16:creationId xmlns:a16="http://schemas.microsoft.com/office/drawing/2014/main" id="{A8666F4F-B9E8-45C3-88FC-6C1CD3FBA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1398"/>
                <a:ext cx="6" cy="3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1169">
                <a:extLst>
                  <a:ext uri="{FF2B5EF4-FFF2-40B4-BE49-F238E27FC236}">
                    <a16:creationId xmlns:a16="http://schemas.microsoft.com/office/drawing/2014/main" id="{D52B88B8-0352-4C9B-B620-9C3DE001E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1431"/>
                <a:ext cx="5" cy="3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1170">
                <a:extLst>
                  <a:ext uri="{FF2B5EF4-FFF2-40B4-BE49-F238E27FC236}">
                    <a16:creationId xmlns:a16="http://schemas.microsoft.com/office/drawing/2014/main" id="{D41F33FA-FF59-40F6-A9CA-779B62CE5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1465"/>
                <a:ext cx="7" cy="33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1171">
                <a:extLst>
                  <a:ext uri="{FF2B5EF4-FFF2-40B4-BE49-F238E27FC236}">
                    <a16:creationId xmlns:a16="http://schemas.microsoft.com/office/drawing/2014/main" id="{C5CAF7AB-35CB-4545-BFC9-05613C129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1498"/>
                <a:ext cx="6" cy="32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1172">
                <a:extLst>
                  <a:ext uri="{FF2B5EF4-FFF2-40B4-BE49-F238E27FC236}">
                    <a16:creationId xmlns:a16="http://schemas.microsoft.com/office/drawing/2014/main" id="{C4BC5201-6749-4A18-B150-6308365AA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530"/>
                <a:ext cx="5" cy="32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173">
                <a:extLst>
                  <a:ext uri="{FF2B5EF4-FFF2-40B4-BE49-F238E27FC236}">
                    <a16:creationId xmlns:a16="http://schemas.microsoft.com/office/drawing/2014/main" id="{557A7FF1-6347-4EF3-88A5-C6B72B903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" y="1562"/>
                <a:ext cx="6" cy="28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174">
                <a:extLst>
                  <a:ext uri="{FF2B5EF4-FFF2-40B4-BE49-F238E27FC236}">
                    <a16:creationId xmlns:a16="http://schemas.microsoft.com/office/drawing/2014/main" id="{36936336-FDAF-4D6A-A573-4CF0D297B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1590"/>
                <a:ext cx="5" cy="29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175">
                <a:extLst>
                  <a:ext uri="{FF2B5EF4-FFF2-40B4-BE49-F238E27FC236}">
                    <a16:creationId xmlns:a16="http://schemas.microsoft.com/office/drawing/2014/main" id="{6B2CEB03-0E9A-455B-AF51-4346C0C46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" y="1619"/>
                <a:ext cx="6" cy="26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176">
                <a:extLst>
                  <a:ext uri="{FF2B5EF4-FFF2-40B4-BE49-F238E27FC236}">
                    <a16:creationId xmlns:a16="http://schemas.microsoft.com/office/drawing/2014/main" id="{1999A104-5CA7-4306-9EE4-4CDFF31D5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3" y="1645"/>
                <a:ext cx="5" cy="2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177">
                <a:extLst>
                  <a:ext uri="{FF2B5EF4-FFF2-40B4-BE49-F238E27FC236}">
                    <a16:creationId xmlns:a16="http://schemas.microsoft.com/office/drawing/2014/main" id="{8D475969-CAD1-470A-9B1E-D4920A9BC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1669"/>
                <a:ext cx="6" cy="22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178">
                <a:extLst>
                  <a:ext uri="{FF2B5EF4-FFF2-40B4-BE49-F238E27FC236}">
                    <a16:creationId xmlns:a16="http://schemas.microsoft.com/office/drawing/2014/main" id="{0EFA7332-ED4D-4440-805F-8DD092800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4" y="1691"/>
                <a:ext cx="5" cy="19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179">
                <a:extLst>
                  <a:ext uri="{FF2B5EF4-FFF2-40B4-BE49-F238E27FC236}">
                    <a16:creationId xmlns:a16="http://schemas.microsoft.com/office/drawing/2014/main" id="{71D30C40-BFF4-466A-AC61-E3F728EB6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1710"/>
                <a:ext cx="6" cy="1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180">
                <a:extLst>
                  <a:ext uri="{FF2B5EF4-FFF2-40B4-BE49-F238E27FC236}">
                    <a16:creationId xmlns:a16="http://schemas.microsoft.com/office/drawing/2014/main" id="{2959EA1C-4317-4CD1-AD51-C6E1EC8AD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727"/>
                <a:ext cx="5" cy="15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181">
                <a:extLst>
                  <a:ext uri="{FF2B5EF4-FFF2-40B4-BE49-F238E27FC236}">
                    <a16:creationId xmlns:a16="http://schemas.microsoft.com/office/drawing/2014/main" id="{B9805E1F-1E48-478D-8DD5-1364C1DF6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0" y="1742"/>
                <a:ext cx="6" cy="10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182">
                <a:extLst>
                  <a:ext uri="{FF2B5EF4-FFF2-40B4-BE49-F238E27FC236}">
                    <a16:creationId xmlns:a16="http://schemas.microsoft.com/office/drawing/2014/main" id="{B4A9F61C-4BFD-455B-A6E7-0410E5131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6" y="1752"/>
                <a:ext cx="6" cy="9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183">
                <a:extLst>
                  <a:ext uri="{FF2B5EF4-FFF2-40B4-BE49-F238E27FC236}">
                    <a16:creationId xmlns:a16="http://schemas.microsoft.com/office/drawing/2014/main" id="{4B4A9B04-EFF2-450A-AE0D-84079737A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1761"/>
                <a:ext cx="5" cy="7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184">
                <a:extLst>
                  <a:ext uri="{FF2B5EF4-FFF2-40B4-BE49-F238E27FC236}">
                    <a16:creationId xmlns:a16="http://schemas.microsoft.com/office/drawing/2014/main" id="{7875E982-6157-4409-A7E2-546604A67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7" y="1768"/>
                <a:ext cx="6" cy="4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185">
                <a:extLst>
                  <a:ext uri="{FF2B5EF4-FFF2-40B4-BE49-F238E27FC236}">
                    <a16:creationId xmlns:a16="http://schemas.microsoft.com/office/drawing/2014/main" id="{E9F6345D-0C54-4224-A468-6B27E2D4B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1772"/>
                <a:ext cx="5" cy="1"/>
              </a:xfrm>
              <a:prstGeom prst="line">
                <a:avLst/>
              </a:prstGeom>
              <a:noFill/>
              <a:ln w="1651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3" name="Group 1186">
                <a:extLst>
                  <a:ext uri="{FF2B5EF4-FFF2-40B4-BE49-F238E27FC236}">
                    <a16:creationId xmlns:a16="http://schemas.microsoft.com/office/drawing/2014/main" id="{011767DC-D2BF-4477-A7F1-9257013BC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8" y="1488"/>
                <a:ext cx="402" cy="285"/>
                <a:chOff x="3678" y="1414"/>
                <a:chExt cx="306" cy="359"/>
              </a:xfrm>
            </p:grpSpPr>
            <p:sp>
              <p:nvSpPr>
                <p:cNvPr id="664" name="Line 1187">
                  <a:extLst>
                    <a:ext uri="{FF2B5EF4-FFF2-40B4-BE49-F238E27FC236}">
                      <a16:creationId xmlns:a16="http://schemas.microsoft.com/office/drawing/2014/main" id="{A820750D-AE40-4482-9B0E-393C3B2C7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78" y="1772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1188">
                  <a:extLst>
                    <a:ext uri="{FF2B5EF4-FFF2-40B4-BE49-F238E27FC236}">
                      <a16:creationId xmlns:a16="http://schemas.microsoft.com/office/drawing/2014/main" id="{620F120E-49E6-4766-893F-48120E80D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4" y="1769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1189">
                  <a:extLst>
                    <a:ext uri="{FF2B5EF4-FFF2-40B4-BE49-F238E27FC236}">
                      <a16:creationId xmlns:a16="http://schemas.microsoft.com/office/drawing/2014/main" id="{C155A4AF-0BE9-4FBD-BCFB-80DFD7B8E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89" y="1764"/>
                  <a:ext cx="6" cy="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1190">
                  <a:extLst>
                    <a:ext uri="{FF2B5EF4-FFF2-40B4-BE49-F238E27FC236}">
                      <a16:creationId xmlns:a16="http://schemas.microsoft.com/office/drawing/2014/main" id="{41911973-9631-4A9B-8085-0571AD3ED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95" y="1757"/>
                  <a:ext cx="5" cy="7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1191">
                  <a:extLst>
                    <a:ext uri="{FF2B5EF4-FFF2-40B4-BE49-F238E27FC236}">
                      <a16:creationId xmlns:a16="http://schemas.microsoft.com/office/drawing/2014/main" id="{18488A94-89F7-4BCA-AEF1-FA6F6A48D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0" y="1747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1192">
                  <a:extLst>
                    <a:ext uri="{FF2B5EF4-FFF2-40B4-BE49-F238E27FC236}">
                      <a16:creationId xmlns:a16="http://schemas.microsoft.com/office/drawing/2014/main" id="{FDAD7ACA-0BCF-417F-BF06-3ED400DB8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6" y="1737"/>
                  <a:ext cx="5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1193">
                  <a:extLst>
                    <a:ext uri="{FF2B5EF4-FFF2-40B4-BE49-F238E27FC236}">
                      <a16:creationId xmlns:a16="http://schemas.microsoft.com/office/drawing/2014/main" id="{5EC7BFE7-E614-48A1-8F2B-2D07B382D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1727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1194">
                  <a:extLst>
                    <a:ext uri="{FF2B5EF4-FFF2-40B4-BE49-F238E27FC236}">
                      <a16:creationId xmlns:a16="http://schemas.microsoft.com/office/drawing/2014/main" id="{6AA8DC2E-A141-44DC-A14B-6397C531F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7" y="1714"/>
                  <a:ext cx="5" cy="1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1195">
                  <a:extLst>
                    <a:ext uri="{FF2B5EF4-FFF2-40B4-BE49-F238E27FC236}">
                      <a16:creationId xmlns:a16="http://schemas.microsoft.com/office/drawing/2014/main" id="{0EE875A7-C6F9-40AA-BB0E-B61231425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2" y="1700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1196">
                  <a:extLst>
                    <a:ext uri="{FF2B5EF4-FFF2-40B4-BE49-F238E27FC236}">
                      <a16:creationId xmlns:a16="http://schemas.microsoft.com/office/drawing/2014/main" id="{C8D5D4AF-E201-44F9-8177-FB943D96C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8" y="1686"/>
                  <a:ext cx="6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1197">
                  <a:extLst>
                    <a:ext uri="{FF2B5EF4-FFF2-40B4-BE49-F238E27FC236}">
                      <a16:creationId xmlns:a16="http://schemas.microsoft.com/office/drawing/2014/main" id="{82B50207-A45B-4A56-9790-350C377CE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4" y="1671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1198">
                  <a:extLst>
                    <a:ext uri="{FF2B5EF4-FFF2-40B4-BE49-F238E27FC236}">
                      <a16:creationId xmlns:a16="http://schemas.microsoft.com/office/drawing/2014/main" id="{CF47C0E6-20E2-421D-BCB7-1319CC8B0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9" y="1656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1199">
                  <a:extLst>
                    <a:ext uri="{FF2B5EF4-FFF2-40B4-BE49-F238E27FC236}">
                      <a16:creationId xmlns:a16="http://schemas.microsoft.com/office/drawing/2014/main" id="{1946E950-8B41-41E5-900F-69A049B49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45" y="1641"/>
                  <a:ext cx="5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1200">
                  <a:extLst>
                    <a:ext uri="{FF2B5EF4-FFF2-40B4-BE49-F238E27FC236}">
                      <a16:creationId xmlns:a16="http://schemas.microsoft.com/office/drawing/2014/main" id="{9E795F31-31C0-4DFE-AD59-FF5687DAD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0" y="1626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1201">
                  <a:extLst>
                    <a:ext uri="{FF2B5EF4-FFF2-40B4-BE49-F238E27FC236}">
                      <a16:creationId xmlns:a16="http://schemas.microsoft.com/office/drawing/2014/main" id="{F2568BC6-E237-4CA3-A1F5-170E0F2337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6" y="1612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1202">
                  <a:extLst>
                    <a:ext uri="{FF2B5EF4-FFF2-40B4-BE49-F238E27FC236}">
                      <a16:creationId xmlns:a16="http://schemas.microsoft.com/office/drawing/2014/main" id="{23F94290-6B97-40AF-9060-6E182612E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1" y="1597"/>
                  <a:ext cx="6" cy="1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1203">
                  <a:extLst>
                    <a:ext uri="{FF2B5EF4-FFF2-40B4-BE49-F238E27FC236}">
                      <a16:creationId xmlns:a16="http://schemas.microsoft.com/office/drawing/2014/main" id="{119B2229-195F-4C44-866B-E56BFDA6E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7" y="1583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1204">
                  <a:extLst>
                    <a:ext uri="{FF2B5EF4-FFF2-40B4-BE49-F238E27FC236}">
                      <a16:creationId xmlns:a16="http://schemas.microsoft.com/office/drawing/2014/main" id="{B5E0185A-71BA-4D94-AA17-0059FB069F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2" y="1570"/>
                  <a:ext cx="6" cy="1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1205">
                  <a:extLst>
                    <a:ext uri="{FF2B5EF4-FFF2-40B4-BE49-F238E27FC236}">
                      <a16:creationId xmlns:a16="http://schemas.microsoft.com/office/drawing/2014/main" id="{6CF5DDE0-E33A-49D2-B034-B84723ACF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8" y="1556"/>
                  <a:ext cx="5" cy="1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1206">
                  <a:extLst>
                    <a:ext uri="{FF2B5EF4-FFF2-40B4-BE49-F238E27FC236}">
                      <a16:creationId xmlns:a16="http://schemas.microsoft.com/office/drawing/2014/main" id="{750A58EA-8EF5-4536-9C39-522D01E64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3" y="1544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1207">
                  <a:extLst>
                    <a:ext uri="{FF2B5EF4-FFF2-40B4-BE49-F238E27FC236}">
                      <a16:creationId xmlns:a16="http://schemas.microsoft.com/office/drawing/2014/main" id="{64CEA5E3-DD81-45DE-8A7D-9925E9BD2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9" y="1532"/>
                  <a:ext cx="5" cy="1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1208">
                  <a:extLst>
                    <a:ext uri="{FF2B5EF4-FFF2-40B4-BE49-F238E27FC236}">
                      <a16:creationId xmlns:a16="http://schemas.microsoft.com/office/drawing/2014/main" id="{EA5F3946-4F59-408F-BC0D-23CB157C5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4" y="1520"/>
                  <a:ext cx="6" cy="1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1209">
                  <a:extLst>
                    <a:ext uri="{FF2B5EF4-FFF2-40B4-BE49-F238E27FC236}">
                      <a16:creationId xmlns:a16="http://schemas.microsoft.com/office/drawing/2014/main" id="{A2180414-C702-49A9-97E1-2E8379336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0" y="1510"/>
                  <a:ext cx="6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1210">
                  <a:extLst>
                    <a:ext uri="{FF2B5EF4-FFF2-40B4-BE49-F238E27FC236}">
                      <a16:creationId xmlns:a16="http://schemas.microsoft.com/office/drawing/2014/main" id="{10947B50-1C35-465F-8D7E-6B012B109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06" y="1500"/>
                  <a:ext cx="5" cy="10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1211">
                  <a:extLst>
                    <a:ext uri="{FF2B5EF4-FFF2-40B4-BE49-F238E27FC236}">
                      <a16:creationId xmlns:a16="http://schemas.microsoft.com/office/drawing/2014/main" id="{33265F69-C7C8-40FC-B99A-F9DA7A516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1" y="1491"/>
                  <a:ext cx="7" cy="9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212">
                  <a:extLst>
                    <a:ext uri="{FF2B5EF4-FFF2-40B4-BE49-F238E27FC236}">
                      <a16:creationId xmlns:a16="http://schemas.microsoft.com/office/drawing/2014/main" id="{BAC85B7E-661C-4091-B152-A0FE34A0F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18" y="1483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1213">
                  <a:extLst>
                    <a:ext uri="{FF2B5EF4-FFF2-40B4-BE49-F238E27FC236}">
                      <a16:creationId xmlns:a16="http://schemas.microsoft.com/office/drawing/2014/main" id="{9F6A8843-E173-43EE-91B8-3465C39D4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3" y="1475"/>
                  <a:ext cx="5" cy="8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214">
                  <a:extLst>
                    <a:ext uri="{FF2B5EF4-FFF2-40B4-BE49-F238E27FC236}">
                      <a16:creationId xmlns:a16="http://schemas.microsoft.com/office/drawing/2014/main" id="{C5F7F492-6E9E-466C-823B-D48FC6C37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28" y="1468"/>
                  <a:ext cx="5" cy="7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1215">
                  <a:extLst>
                    <a:ext uri="{FF2B5EF4-FFF2-40B4-BE49-F238E27FC236}">
                      <a16:creationId xmlns:a16="http://schemas.microsoft.com/office/drawing/2014/main" id="{7C0A2C5E-936B-4503-B053-898A9A6D1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3" y="1461"/>
                  <a:ext cx="6" cy="7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1216">
                  <a:extLst>
                    <a:ext uri="{FF2B5EF4-FFF2-40B4-BE49-F238E27FC236}">
                      <a16:creationId xmlns:a16="http://schemas.microsoft.com/office/drawing/2014/main" id="{E4739979-7CE9-4A3C-928D-409FE8E2A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9" y="1455"/>
                  <a:ext cx="6" cy="6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1217">
                  <a:extLst>
                    <a:ext uri="{FF2B5EF4-FFF2-40B4-BE49-F238E27FC236}">
                      <a16:creationId xmlns:a16="http://schemas.microsoft.com/office/drawing/2014/main" id="{884C7E04-F4E8-412B-9342-961CE7FB9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5" y="1451"/>
                  <a:ext cx="6" cy="4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1218">
                  <a:extLst>
                    <a:ext uri="{FF2B5EF4-FFF2-40B4-BE49-F238E27FC236}">
                      <a16:creationId xmlns:a16="http://schemas.microsoft.com/office/drawing/2014/main" id="{A16DD46C-30FE-49C2-929E-50FB27034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1" y="1446"/>
                  <a:ext cx="6" cy="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1219">
                  <a:extLst>
                    <a:ext uri="{FF2B5EF4-FFF2-40B4-BE49-F238E27FC236}">
                      <a16:creationId xmlns:a16="http://schemas.microsoft.com/office/drawing/2014/main" id="{23B6C6EB-3A40-4ACE-B2FA-8B993C61A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57" y="1441"/>
                  <a:ext cx="5" cy="5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1220">
                  <a:extLst>
                    <a:ext uri="{FF2B5EF4-FFF2-40B4-BE49-F238E27FC236}">
                      <a16:creationId xmlns:a16="http://schemas.microsoft.com/office/drawing/2014/main" id="{D5E21053-3C60-4E13-A3B5-25DA7FB9C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2" y="1438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1221">
                  <a:extLst>
                    <a:ext uri="{FF2B5EF4-FFF2-40B4-BE49-F238E27FC236}">
                      <a16:creationId xmlns:a16="http://schemas.microsoft.com/office/drawing/2014/main" id="{C6D17CC3-AA78-4AFC-8126-BDDFFA5794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8" y="1435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1222">
                  <a:extLst>
                    <a:ext uri="{FF2B5EF4-FFF2-40B4-BE49-F238E27FC236}">
                      <a16:creationId xmlns:a16="http://schemas.microsoft.com/office/drawing/2014/main" id="{2B2B9D1E-431D-483F-984C-DF4EC96D6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3" y="1432"/>
                  <a:ext cx="6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1223">
                  <a:extLst>
                    <a:ext uri="{FF2B5EF4-FFF2-40B4-BE49-F238E27FC236}">
                      <a16:creationId xmlns:a16="http://schemas.microsoft.com/office/drawing/2014/main" id="{9829BA5F-B845-45E7-962E-9978DF425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9" y="1430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1224">
                  <a:extLst>
                    <a:ext uri="{FF2B5EF4-FFF2-40B4-BE49-F238E27FC236}">
                      <a16:creationId xmlns:a16="http://schemas.microsoft.com/office/drawing/2014/main" id="{B2BDFCC0-2553-4FA8-B64A-00EBD80ED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4" y="1428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1225">
                  <a:extLst>
                    <a:ext uri="{FF2B5EF4-FFF2-40B4-BE49-F238E27FC236}">
                      <a16:creationId xmlns:a16="http://schemas.microsoft.com/office/drawing/2014/main" id="{906B282F-7353-4D0A-A3F6-C4207760C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0" y="1425"/>
                  <a:ext cx="5" cy="3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1226">
                  <a:extLst>
                    <a:ext uri="{FF2B5EF4-FFF2-40B4-BE49-F238E27FC236}">
                      <a16:creationId xmlns:a16="http://schemas.microsoft.com/office/drawing/2014/main" id="{5EEAC239-824E-4069-AEFA-FF658D65E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5" y="142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1227">
                  <a:extLst>
                    <a:ext uri="{FF2B5EF4-FFF2-40B4-BE49-F238E27FC236}">
                      <a16:creationId xmlns:a16="http://schemas.microsoft.com/office/drawing/2014/main" id="{D996A04D-28CE-4EF8-896B-80DE46D6A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1" y="1422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1228">
                  <a:extLst>
                    <a:ext uri="{FF2B5EF4-FFF2-40B4-BE49-F238E27FC236}">
                      <a16:creationId xmlns:a16="http://schemas.microsoft.com/office/drawing/2014/main" id="{18845FA6-E751-468B-9595-BC3074948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6" y="1421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1229">
                  <a:extLst>
                    <a:ext uri="{FF2B5EF4-FFF2-40B4-BE49-F238E27FC236}">
                      <a16:creationId xmlns:a16="http://schemas.microsoft.com/office/drawing/2014/main" id="{9CFFF9A4-BEDB-4A74-B3A5-0CFBDDB12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2" y="1420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1230">
                  <a:extLst>
                    <a:ext uri="{FF2B5EF4-FFF2-40B4-BE49-F238E27FC236}">
                      <a16:creationId xmlns:a16="http://schemas.microsoft.com/office/drawing/2014/main" id="{125567BA-CA64-4A7A-BDF1-454AC4E8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8" y="1418"/>
                  <a:ext cx="5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1231">
                  <a:extLst>
                    <a:ext uri="{FF2B5EF4-FFF2-40B4-BE49-F238E27FC236}">
                      <a16:creationId xmlns:a16="http://schemas.microsoft.com/office/drawing/2014/main" id="{ABB5D41E-0BA1-46B4-BF32-C92B88AB8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1418"/>
                  <a:ext cx="6" cy="2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1232">
                  <a:extLst>
                    <a:ext uri="{FF2B5EF4-FFF2-40B4-BE49-F238E27FC236}">
                      <a16:creationId xmlns:a16="http://schemas.microsoft.com/office/drawing/2014/main" id="{94A7972D-9E8E-47D9-8723-339889578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9" y="1417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1233">
                  <a:extLst>
                    <a:ext uri="{FF2B5EF4-FFF2-40B4-BE49-F238E27FC236}">
                      <a16:creationId xmlns:a16="http://schemas.microsoft.com/office/drawing/2014/main" id="{E1B9CF23-2886-4C2F-8CF4-10F8475A1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4" y="1416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1234">
                  <a:extLst>
                    <a:ext uri="{FF2B5EF4-FFF2-40B4-BE49-F238E27FC236}">
                      <a16:creationId xmlns:a16="http://schemas.microsoft.com/office/drawing/2014/main" id="{126069E0-FD27-43BB-9879-1E4DB25B8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0" y="1416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1235">
                  <a:extLst>
                    <a:ext uri="{FF2B5EF4-FFF2-40B4-BE49-F238E27FC236}">
                      <a16:creationId xmlns:a16="http://schemas.microsoft.com/office/drawing/2014/main" id="{EE872147-9D8E-4C4A-BF0F-CD6BF496E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5" y="1416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1236">
                  <a:extLst>
                    <a:ext uri="{FF2B5EF4-FFF2-40B4-BE49-F238E27FC236}">
                      <a16:creationId xmlns:a16="http://schemas.microsoft.com/office/drawing/2014/main" id="{68A3CF9F-F3A3-4C84-ACC6-92FF81BFA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1" y="1415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1237">
                  <a:extLst>
                    <a:ext uri="{FF2B5EF4-FFF2-40B4-BE49-F238E27FC236}">
                      <a16:creationId xmlns:a16="http://schemas.microsoft.com/office/drawing/2014/main" id="{83B7BB08-414E-43E7-BCE5-78F6E19E8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6" y="1415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1238">
                  <a:extLst>
                    <a:ext uri="{FF2B5EF4-FFF2-40B4-BE49-F238E27FC236}">
                      <a16:creationId xmlns:a16="http://schemas.microsoft.com/office/drawing/2014/main" id="{A8B52311-CB27-45D0-8A66-326B2B17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2" y="1415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1239">
                  <a:extLst>
                    <a:ext uri="{FF2B5EF4-FFF2-40B4-BE49-F238E27FC236}">
                      <a16:creationId xmlns:a16="http://schemas.microsoft.com/office/drawing/2014/main" id="{002B3958-8241-49A6-9549-F1A01123B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7" y="141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1240">
                  <a:extLst>
                    <a:ext uri="{FF2B5EF4-FFF2-40B4-BE49-F238E27FC236}">
                      <a16:creationId xmlns:a16="http://schemas.microsoft.com/office/drawing/2014/main" id="{0AC51900-90B5-4B3F-AF05-919FB4A231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3" y="1414"/>
                  <a:ext cx="5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1241">
                  <a:extLst>
                    <a:ext uri="{FF2B5EF4-FFF2-40B4-BE49-F238E27FC236}">
                      <a16:creationId xmlns:a16="http://schemas.microsoft.com/office/drawing/2014/main" id="{C28E4FAF-6B01-49BE-91D2-D94AF5336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8" y="1414"/>
                  <a:ext cx="6" cy="1"/>
                </a:xfrm>
                <a:prstGeom prst="line">
                  <a:avLst/>
                </a:prstGeom>
                <a:noFill/>
                <a:ln w="1651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905" name="Picture 904">
            <a:extLst>
              <a:ext uri="{FF2B5EF4-FFF2-40B4-BE49-F238E27FC236}">
                <a16:creationId xmlns:a16="http://schemas.microsoft.com/office/drawing/2014/main" id="{4C0B9BAD-27DD-4A9B-A971-14BE9F6EB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0059" y="2448757"/>
            <a:ext cx="2316681" cy="2133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6" name="TextBox 905">
                <a:extLst>
                  <a:ext uri="{FF2B5EF4-FFF2-40B4-BE49-F238E27FC236}">
                    <a16:creationId xmlns:a16="http://schemas.microsoft.com/office/drawing/2014/main" id="{F72643E0-75F2-4FDA-A890-CD4A99F0D8F6}"/>
                  </a:ext>
                </a:extLst>
              </p:cNvPr>
              <p:cNvSpPr txBox="1"/>
              <p:nvPr/>
            </p:nvSpPr>
            <p:spPr>
              <a:xfrm>
                <a:off x="3003550" y="89324"/>
                <a:ext cx="4376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Optical Kerr Effect (</a:t>
                </a:r>
                <a14:m>
                  <m:oMath xmlns:m="http://schemas.openxmlformats.org/officeDocument/2006/math"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in Semiconductors </a:t>
                </a:r>
                <a:r>
                  <a:rPr lang="en-US" b="1" baseline="-25000" dirty="0"/>
                  <a:t> 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06" name="TextBox 905">
                <a:extLst>
                  <a:ext uri="{FF2B5EF4-FFF2-40B4-BE49-F238E27FC236}">
                    <a16:creationId xmlns:a16="http://schemas.microsoft.com/office/drawing/2014/main" id="{F72643E0-75F2-4FDA-A890-CD4A99F0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0" y="89324"/>
                <a:ext cx="4376006" cy="369332"/>
              </a:xfrm>
              <a:prstGeom prst="rect">
                <a:avLst/>
              </a:prstGeom>
              <a:blipFill>
                <a:blip r:embed="rId12"/>
                <a:stretch>
                  <a:fillRect l="-12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76F57E-58F0-4EDC-BFB4-76658F0A011D}"/>
                  </a:ext>
                </a:extLst>
              </p:cNvPr>
              <p:cNvSpPr txBox="1"/>
              <p:nvPr/>
            </p:nvSpPr>
            <p:spPr>
              <a:xfrm>
                <a:off x="3767603" y="296597"/>
                <a:ext cx="4376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Optical Kerr Effect (</a:t>
                </a:r>
                <a14:m>
                  <m:oMath xmlns:m="http://schemas.openxmlformats.org/officeDocument/2006/math"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in Semiconductors </a:t>
                </a:r>
                <a:r>
                  <a:rPr lang="en-US" b="1" baseline="-25000" dirty="0"/>
                  <a:t> 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76F57E-58F0-4EDC-BFB4-76658F0A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03" y="296597"/>
                <a:ext cx="4376006" cy="369332"/>
              </a:xfrm>
              <a:prstGeom prst="rect">
                <a:avLst/>
              </a:prstGeom>
              <a:blipFill>
                <a:blip r:embed="rId3"/>
                <a:stretch>
                  <a:fillRect l="-11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3FC53F1-9401-4BF4-AE78-6A99679D6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334"/>
          <a:stretch/>
        </p:blipFill>
        <p:spPr>
          <a:xfrm>
            <a:off x="3964441" y="731480"/>
            <a:ext cx="5745248" cy="1505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E21FA4-2A37-4320-84D7-8410EEB75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0" y="3808854"/>
            <a:ext cx="3880301" cy="2946723"/>
          </a:xfrm>
          <a:prstGeom prst="rect">
            <a:avLst/>
          </a:prstGeom>
        </p:spPr>
      </p:pic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C61F5AE0-F8B9-4D21-9739-4B26C1116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99464" y="4126775"/>
          <a:ext cx="3178671" cy="59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6" imgW="2120900" imgH="393700" progId="Equation.DSMT4">
                  <p:embed/>
                </p:oleObj>
              </mc:Choice>
              <mc:Fallback>
                <p:oleObj name="Equation" r:id="rId6" imgW="2120900" imgH="393700" progId="Equation.DSMT4">
                  <p:embed/>
                  <p:pic>
                    <p:nvPicPr>
                      <p:cNvPr id="23" name="Object 5">
                        <a:extLst>
                          <a:ext uri="{FF2B5EF4-FFF2-40B4-BE49-F238E27FC236}">
                            <a16:creationId xmlns:a16="http://schemas.microsoft.com/office/drawing/2014/main" id="{C61F5AE0-F8B9-4D21-9739-4B26C1116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64" y="4126775"/>
                        <a:ext cx="3178671" cy="5916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>
            <a:extLst>
              <a:ext uri="{FF2B5EF4-FFF2-40B4-BE49-F238E27FC236}">
                <a16:creationId xmlns:a16="http://schemas.microsoft.com/office/drawing/2014/main" id="{7864E29B-E22C-4FFC-A368-E18BAEB81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8300" y="5790152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8" imgW="583693" imgH="215713" progId="Equation.DSMT4">
                  <p:embed/>
                </p:oleObj>
              </mc:Choice>
              <mc:Fallback>
                <p:oleObj name="Equation" r:id="rId8" imgW="583693" imgH="215713" progId="Equation.DSMT4">
                  <p:embed/>
                  <p:pic>
                    <p:nvPicPr>
                      <p:cNvPr id="31" name="Object 17">
                        <a:extLst>
                          <a:ext uri="{FF2B5EF4-FFF2-40B4-BE49-F238E27FC236}">
                            <a16:creationId xmlns:a16="http://schemas.microsoft.com/office/drawing/2014/main" id="{7864E29B-E22C-4FFC-A368-E18BAEB81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5790152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>
            <a:extLst>
              <a:ext uri="{FF2B5EF4-FFF2-40B4-BE49-F238E27FC236}">
                <a16:creationId xmlns:a16="http://schemas.microsoft.com/office/drawing/2014/main" id="{2FE4941C-9108-4286-BDAA-6ABA5B39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380317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Need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F12174-CBA2-4D59-8A4D-4BC2395C4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293" y="2286762"/>
            <a:ext cx="2313150" cy="2135850"/>
          </a:xfrm>
          <a:prstGeom prst="rect">
            <a:avLst/>
          </a:prstGeom>
        </p:spPr>
      </p:pic>
      <p:graphicFrame>
        <p:nvGraphicFramePr>
          <p:cNvPr id="34" name="Object 6">
            <a:extLst>
              <a:ext uri="{FF2B5EF4-FFF2-40B4-BE49-F238E27FC236}">
                <a16:creationId xmlns:a16="http://schemas.microsoft.com/office/drawing/2014/main" id="{5DF3570A-C254-494D-B87B-2AEB7ED2A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9786" y="5616125"/>
          <a:ext cx="3003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1" imgW="2095500" imgH="393700" progId="Equation.DSMT4">
                  <p:embed/>
                </p:oleObj>
              </mc:Choice>
              <mc:Fallback>
                <p:oleObj name="Equation" r:id="rId11" imgW="2095500" imgH="393700" progId="Equation.DSMT4">
                  <p:embed/>
                  <p:pic>
                    <p:nvPicPr>
                      <p:cNvPr id="34" name="Object 6">
                        <a:extLst>
                          <a:ext uri="{FF2B5EF4-FFF2-40B4-BE49-F238E27FC236}">
                            <a16:creationId xmlns:a16="http://schemas.microsoft.com/office/drawing/2014/main" id="{5DF3570A-C254-494D-B87B-2AEB7ED2A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786" y="5616125"/>
                        <a:ext cx="3003550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6">
            <a:extLst>
              <a:ext uri="{FF2B5EF4-FFF2-40B4-BE49-F238E27FC236}">
                <a16:creationId xmlns:a16="http://schemas.microsoft.com/office/drawing/2014/main" id="{15C58A2B-80CF-4B65-A19A-9154EA44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461" y="5182738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Note (even if </a:t>
            </a:r>
            <a:r>
              <a:rPr lang="en-US" altLang="en-US" sz="1600" dirty="0">
                <a:sym typeface="Symbol" panose="05050102010706020507" pitchFamily="18" charset="2"/>
              </a:rPr>
              <a:t></a:t>
            </a:r>
            <a:r>
              <a:rPr lang="en-US" altLang="en-US" sz="1600" dirty="0"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ym typeface="Symbol" panose="05050102010706020507" pitchFamily="18" charset="2"/>
              </a:rPr>
              <a:t>)</a:t>
            </a:r>
            <a:r>
              <a:rPr lang="en-US" altLang="en-US" sz="1600" dirty="0"/>
              <a:t>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41648C-E94E-4293-B11C-14E5F85287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132" y="296597"/>
            <a:ext cx="2641165" cy="32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1406A603-1F19-4D18-AA2B-51749A123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349" y="431800"/>
          <a:ext cx="27432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1409088" imgH="444307" progId="Equation.DSMT4">
                  <p:embed/>
                </p:oleObj>
              </mc:Choice>
              <mc:Fallback>
                <p:oleObj name="Equation" r:id="rId3" imgW="1409088" imgH="444307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1406A603-1F19-4D18-AA2B-51749A123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49" y="431800"/>
                        <a:ext cx="2743200" cy="871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5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A22ABD9-6D0D-4074-AD34-B056382825BB}"/>
              </a:ext>
            </a:extLst>
          </p:cNvPr>
          <p:cNvGrpSpPr/>
          <p:nvPr/>
        </p:nvGrpSpPr>
        <p:grpSpPr>
          <a:xfrm>
            <a:off x="7257716" y="1053622"/>
            <a:ext cx="4017963" cy="5507038"/>
            <a:chOff x="5937680" y="1143000"/>
            <a:chExt cx="4017963" cy="5507038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F692AFF-0C8B-4DCD-82A5-DAFC3C89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680" y="1219200"/>
              <a:ext cx="3346450" cy="492283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2" name="Object 6">
              <a:hlinkClick r:id="" action="ppaction://ole?verb=0"/>
              <a:extLst>
                <a:ext uri="{FF2B5EF4-FFF2-40B4-BE49-F238E27FC236}">
                  <a16:creationId xmlns:a16="http://schemas.microsoft.com/office/drawing/2014/main" id="{69BCA8CB-F18C-4896-93E5-D8CF2039F92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937680" y="1143000"/>
            <a:ext cx="4017963" cy="550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Document" r:id="rId5" imgW="4275180" imgH="4542503" progId="Word.Document.8">
                    <p:embed/>
                  </p:oleObj>
                </mc:Choice>
                <mc:Fallback>
                  <p:oleObj name="Document" r:id="rId5" imgW="4275180" imgH="4542503" progId="Word.Document.8">
                    <p:embed/>
                    <p:pic>
                      <p:nvPicPr>
                        <p:cNvPr id="12" name="Object 6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69BCA8CB-F18C-4896-93E5-D8CF2039F92B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7680" y="1143000"/>
                          <a:ext cx="4017963" cy="550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>
              <a:extLst>
                <a:ext uri="{FF2B5EF4-FFF2-40B4-BE49-F238E27FC236}">
                  <a16:creationId xmlns:a16="http://schemas.microsoft.com/office/drawing/2014/main" id="{5F9EB4CB-0328-48F9-B0F7-E81D3098F5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72880" y="1524000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7" imgW="253780" imgH="253780" progId="Equation.3">
                    <p:embed/>
                  </p:oleObj>
                </mc:Choice>
                <mc:Fallback>
                  <p:oleObj name="Equation" r:id="rId7" imgW="253780" imgH="253780" progId="Equation.3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id="{5F9EB4CB-0328-48F9-B0F7-E81D3098F5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2880" y="1524000"/>
                          <a:ext cx="457200" cy="4572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33CAA56-6C8D-4C36-9ACB-6736A9029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80" y="1752600"/>
              <a:ext cx="914400" cy="304800"/>
            </a:xfrm>
            <a:custGeom>
              <a:avLst/>
              <a:gdLst>
                <a:gd name="T0" fmla="*/ 0 w 576"/>
                <a:gd name="T1" fmla="*/ 304800 h 192"/>
                <a:gd name="T2" fmla="*/ 914400 w 576"/>
                <a:gd name="T3" fmla="*/ 0 h 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6" h="192">
                  <a:moveTo>
                    <a:pt x="0" y="192"/>
                  </a:moveTo>
                  <a:cubicBezTo>
                    <a:pt x="0" y="192"/>
                    <a:pt x="288" y="96"/>
                    <a:pt x="576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EC7CC-A906-4EEF-AED2-9503AEA141BA}"/>
              </a:ext>
            </a:extLst>
          </p:cNvPr>
          <p:cNvGrpSpPr/>
          <p:nvPr/>
        </p:nvGrpSpPr>
        <p:grpSpPr>
          <a:xfrm>
            <a:off x="559230" y="1925638"/>
            <a:ext cx="4724400" cy="4724400"/>
            <a:chOff x="1086280" y="2133600"/>
            <a:chExt cx="4724400" cy="4724400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2BF86D2C-1F76-40F8-98E4-2A966B64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580" y="2222500"/>
              <a:ext cx="3657600" cy="3886200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9" name="Object 3">
              <a:extLst>
                <a:ext uri="{FF2B5EF4-FFF2-40B4-BE49-F238E27FC236}">
                  <a16:creationId xmlns:a16="http://schemas.microsoft.com/office/drawing/2014/main" id="{84CEBCA5-673B-4617-88E3-55775501E6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86280" y="2133600"/>
            <a:ext cx="4724400" cy="472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Document" r:id="rId9" imgW="3278442" imgH="2780300" progId="Word.Document.8">
                    <p:embed/>
                  </p:oleObj>
                </mc:Choice>
                <mc:Fallback>
                  <p:oleObj name="Document" r:id="rId9" imgW="3278442" imgH="2780300" progId="Word.Document.8">
                    <p:embed/>
                    <p:pic>
                      <p:nvPicPr>
                        <p:cNvPr id="9" name="Object 3">
                          <a:extLst>
                            <a:ext uri="{FF2B5EF4-FFF2-40B4-BE49-F238E27FC236}">
                              <a16:creationId xmlns:a16="http://schemas.microsoft.com/office/drawing/2014/main" id="{84CEBCA5-673B-4617-88E3-55775501E6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6280" y="2133600"/>
                          <a:ext cx="4724400" cy="472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5570CBBD-0964-41CE-9BC9-D4907040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280" y="3492500"/>
              <a:ext cx="133350" cy="2286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039327F9-CB72-4FB4-AA81-0ECA45401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880" y="4165600"/>
              <a:ext cx="3657600" cy="0"/>
            </a:xfrm>
            <a:prstGeom prst="line">
              <a:avLst/>
            </a:prstGeom>
            <a:noFill/>
            <a:ln w="28575">
              <a:solidFill>
                <a:srgbClr val="FF0000">
                  <a:alpha val="27843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33C3B50B-C6B0-48FB-9B7F-6738254107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1994330" y="4210050"/>
              <a:ext cx="3860800" cy="12700"/>
            </a:xfrm>
            <a:prstGeom prst="line">
              <a:avLst/>
            </a:prstGeom>
            <a:noFill/>
            <a:ln w="28575">
              <a:solidFill>
                <a:srgbClr val="009999">
                  <a:alpha val="27843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169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FBEC6-1F08-4C4C-9A6B-35CF6A036EBE}"/>
              </a:ext>
            </a:extLst>
          </p:cNvPr>
          <p:cNvGrpSpPr/>
          <p:nvPr/>
        </p:nvGrpSpPr>
        <p:grpSpPr>
          <a:xfrm>
            <a:off x="102880" y="259538"/>
            <a:ext cx="4689127" cy="6338923"/>
            <a:chOff x="6479328" y="247507"/>
            <a:chExt cx="4904999" cy="6338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2543DD-1443-4786-8726-52D4ADFE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0668" y="779915"/>
              <a:ext cx="3701427" cy="2707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F3583D-6FC5-4D24-863C-2BAEB59A2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690"/>
            <a:stretch/>
          </p:blipFill>
          <p:spPr>
            <a:xfrm>
              <a:off x="6479328" y="4317617"/>
              <a:ext cx="4398689" cy="6007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4D3BFD-2F0C-419C-98F8-9C476F34D930}"/>
                </a:ext>
              </a:extLst>
            </p:cNvPr>
            <p:cNvSpPr/>
            <p:nvPr/>
          </p:nvSpPr>
          <p:spPr>
            <a:xfrm>
              <a:off x="6479329" y="247507"/>
              <a:ext cx="4904998" cy="63389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F3BE68-7FEF-448E-9389-73C2D382EBB3}"/>
                </a:ext>
              </a:extLst>
            </p:cNvPr>
            <p:cNvSpPr txBox="1"/>
            <p:nvPr/>
          </p:nvSpPr>
          <p:spPr>
            <a:xfrm>
              <a:off x="6668932" y="329045"/>
              <a:ext cx="2394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Boyd (2,3,4</a:t>
              </a:r>
              <a:r>
                <a:rPr lang="en-US" baseline="30000" dirty="0"/>
                <a:t>th</a:t>
              </a:r>
              <a:r>
                <a:rPr lang="en-US" dirty="0"/>
                <a:t> edition)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DE1A95-6392-4B46-A2D9-4B4EC5E89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534" y="6054023"/>
              <a:ext cx="4811792" cy="2202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85D15-E352-4911-A53C-022D0DB0CD25}"/>
              </a:ext>
            </a:extLst>
          </p:cNvPr>
          <p:cNvGrpSpPr/>
          <p:nvPr/>
        </p:nvGrpSpPr>
        <p:grpSpPr>
          <a:xfrm>
            <a:off x="5035226" y="66744"/>
            <a:ext cx="7086456" cy="5999310"/>
            <a:chOff x="-1228895" y="54967"/>
            <a:chExt cx="7086456" cy="59993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8782B7A-5053-495A-B708-5D9DFD27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28895" y="803729"/>
              <a:ext cx="4338228" cy="525054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6E2A71-4346-4352-830F-501C414DC807}"/>
                </a:ext>
              </a:extLst>
            </p:cNvPr>
            <p:cNvSpPr txBox="1"/>
            <p:nvPr/>
          </p:nvSpPr>
          <p:spPr>
            <a:xfrm>
              <a:off x="-781480" y="271321"/>
              <a:ext cx="2408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Complete Version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DBF4EC-A12A-465E-945A-5D3A8CEE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9333" y="54967"/>
              <a:ext cx="2748228" cy="18789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116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9" y="265275"/>
            <a:ext cx="9353303" cy="206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8" y="2745272"/>
            <a:ext cx="3474084" cy="77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25" y="2745272"/>
            <a:ext cx="5186991" cy="41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430176"/>
            <a:ext cx="7258769" cy="1808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697" y="1334241"/>
            <a:ext cx="3273656" cy="7705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16" y="2864297"/>
            <a:ext cx="9119471" cy="24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03" y="307400"/>
            <a:ext cx="7966140" cy="394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39" y="4493489"/>
            <a:ext cx="6268122" cy="22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1663</Words>
  <Application>Microsoft Office PowerPoint</Application>
  <PresentationFormat>Widescreen</PresentationFormat>
  <Paragraphs>420</Paragraphs>
  <Slides>68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Lucida Sans Unicode</vt:lpstr>
      <vt:lpstr>MTMI</vt:lpstr>
      <vt:lpstr>Palatino Linotype</vt:lpstr>
      <vt:lpstr>Symbol</vt:lpstr>
      <vt:lpstr>Tahoma</vt:lpstr>
      <vt:lpstr>Times New Roman</vt:lpstr>
      <vt:lpstr>Times-Roman</vt:lpstr>
      <vt:lpstr>Wingdings</vt:lpstr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Manley-Rowe (1959)</vt:lpstr>
      <vt:lpstr>SFG and Up-Conversion</vt:lpstr>
      <vt:lpstr>SFG and Up-Conversion</vt:lpstr>
      <vt:lpstr>PowerPoint Presentation</vt:lpstr>
      <vt:lpstr>Acceptance Angle and BW</vt:lpstr>
      <vt:lpstr>SHG-  Exact Solution</vt:lpstr>
      <vt:lpstr>PowerPoint Presentation</vt:lpstr>
      <vt:lpstr>DFG</vt:lpstr>
      <vt:lpstr>DFG</vt:lpstr>
      <vt:lpstr>OPO</vt:lpstr>
      <vt:lpstr>OPO ( Δk=0)</vt:lpstr>
      <vt:lpstr>PowerPoint Presentation</vt:lpstr>
      <vt:lpstr>PowerPoint Presentation</vt:lpstr>
      <vt:lpstr>PowerPoint Presentation</vt:lpstr>
      <vt:lpstr>PowerPoint Presentation</vt:lpstr>
      <vt:lpstr>Oscillating Modes in OPO</vt:lpstr>
      <vt:lpstr>PowerPoint Presentation</vt:lpstr>
      <vt:lpstr>PowerPoint Presentation</vt:lpstr>
      <vt:lpstr>Cascading 2nd Order Effects χ^((2)): χ^((2))</vt:lpstr>
      <vt:lpstr>NLO with Focused Gaussian Beams</vt:lpstr>
      <vt:lpstr>PowerPoint Presentation</vt:lpstr>
      <vt:lpstr>Quantum Mechanical Treatment</vt:lpstr>
      <vt:lpstr>Quantum Mechanical Treatment</vt:lpstr>
      <vt:lpstr>Quantum Mechanical Treatment</vt:lpstr>
      <vt:lpstr>Quantum Mechanical Treatment</vt:lpstr>
      <vt:lpstr>Quantum Mechanical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Mansoor Sheik-Bahae</dc:creator>
  <cp:lastModifiedBy>Mansoor Sheik-Bahae</cp:lastModifiedBy>
  <cp:revision>67</cp:revision>
  <cp:lastPrinted>2022-03-09T23:08:49Z</cp:lastPrinted>
  <dcterms:created xsi:type="dcterms:W3CDTF">2022-02-21T23:13:01Z</dcterms:created>
  <dcterms:modified xsi:type="dcterms:W3CDTF">2022-03-28T22:33:44Z</dcterms:modified>
</cp:coreProperties>
</file>